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44" r:id="rId4"/>
  </p:sldMasterIdLst>
  <p:notesMasterIdLst>
    <p:notesMasterId r:id="rId13"/>
  </p:notesMasterIdLst>
  <p:handoutMasterIdLst>
    <p:handoutMasterId r:id="rId14"/>
  </p:handoutMasterIdLst>
  <p:sldIdLst>
    <p:sldId id="256" r:id="rId5"/>
    <p:sldId id="275" r:id="rId6"/>
    <p:sldId id="277" r:id="rId7"/>
    <p:sldId id="258" r:id="rId8"/>
    <p:sldId id="276" r:id="rId9"/>
    <p:sldId id="278" r:id="rId10"/>
    <p:sldId id="264" r:id="rId11"/>
    <p:sldId id="274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5033" autoAdjust="0"/>
  </p:normalViewPr>
  <p:slideViewPr>
    <p:cSldViewPr snapToGrid="0" snapToObjects="1">
      <p:cViewPr varScale="1">
        <p:scale>
          <a:sx n="75" d="100"/>
          <a:sy n="75" d="100"/>
        </p:scale>
        <p:origin x="540" y="6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8" d="100"/>
          <a:sy n="68" d="100"/>
        </p:scale>
        <p:origin x="328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2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5B76ED-C686-4E97-9A28-74231B4FDDD1}" type="doc">
      <dgm:prSet loTypeId="urn:microsoft.com/office/officeart/2009/3/layout/CircleRelationship" loCatId="relationship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C323DFF-E2DA-4381-8948-5F3D2CD82207}" type="pres">
      <dgm:prSet presAssocID="{BE5B76ED-C686-4E97-9A28-74231B4FDDD1}" presName="Name0" presStyleCnt="0">
        <dgm:presLayoutVars>
          <dgm:chMax val="1"/>
          <dgm:chPref val="1"/>
        </dgm:presLayoutVars>
      </dgm:prSet>
      <dgm:spPr/>
    </dgm:pt>
  </dgm:ptLst>
  <dgm:cxnLst>
    <dgm:cxn modelId="{A3AC16E3-96A0-4DCE-A502-BF3413F7EEBB}" type="presOf" srcId="{BE5B76ED-C686-4E97-9A28-74231B4FDDD1}" destId="{EC323DFF-E2DA-4381-8948-5F3D2CD82207}" srcOrd="0" destOrd="0" presId="urn:microsoft.com/office/officeart/2009/3/layout/CircleRelationship"/>
  </dgm:cxnLst>
  <dgm:bg>
    <a:blipFill>
      <a:blip xmlns:r="http://schemas.openxmlformats.org/officeDocument/2006/relationships" r:embed="rId1"/>
      <a:stretch>
        <a:fillRect/>
      </a:stretch>
    </a:blipFill>
  </dgm:bg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CircleRelationship">
  <dgm:title val=""/>
  <dgm:desc val=""/>
  <dgm:catLst>
    <dgm:cat type="relationship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clrData>
  <dgm:layoutNode name="Name0">
    <dgm:varLst>
      <dgm:chMax val="1"/>
      <dgm:chPref val="1"/>
    </dgm:varLst>
    <dgm:shape xmlns:r="http://schemas.openxmlformats.org/officeDocument/2006/relationships" r:blip="">
      <dgm:adjLst/>
    </dgm:shape>
    <dgm:choose name="Name1">
      <dgm:if name="Name2" axis="ch ch" ptType="node node" func="cnt" op="equ" val="0">
        <dgm:alg type="composite">
          <dgm:param type="ar" val="0.98"/>
        </dgm:alg>
        <dgm:constrLst>
          <dgm:constr type="primFontSz" for="des" ptType="node" op="equ" val="65"/>
          <dgm:constr type="l" for="ch" forName="Parent" refType="w" fact="0"/>
          <dgm:constr type="t" for="ch" forName="Parent" refType="h" fact="0.039"/>
          <dgm:constr type="w" for="ch" forName="Parent" refType="w" fact="0.8734"/>
          <dgm:constr type="h" for="ch" forName="Parent" refType="h" fact="0.856"/>
          <dgm:constr type="l" for="ch" forName="Accent1" refType="w" fact="0.4984"/>
          <dgm:constr type="t" for="ch" forName="Accent1" refType="h" fact="0"/>
          <dgm:constr type="w" for="ch" forName="Accent1" refType="w" fact="0.0972"/>
          <dgm:constr type="h" for="ch" forName="Accent1" refType="h" fact="0.0952"/>
          <dgm:constr type="l" for="ch" forName="Accent2" refType="w" fact="0.2684"/>
          <dgm:constr type="t" for="ch" forName="Accent2" refType="h" fact="0.8314"/>
          <dgm:constr type="w" for="ch" forName="Accent2" refType="w" fact="0.0704"/>
          <dgm:constr type="h" for="ch" forName="Accent2" refType="h" fact="0.069"/>
          <dgm:constr type="l" for="ch" forName="Accent3" refType="w" fact="0.9296"/>
          <dgm:constr type="t" for="ch" forName="Accent3" refType="h" fact="0.3864"/>
          <dgm:constr type="w" for="ch" forName="Accent3" refType="w" fact="0.0704"/>
          <dgm:constr type="h" for="ch" forName="Accent3" refType="h" fact="0.069"/>
          <dgm:constr type="l" for="ch" forName="Accent4" refType="w" fact="0.5931"/>
          <dgm:constr type="t" for="ch" forName="Accent4" refType="h" fact="0.9048"/>
          <dgm:constr type="w" for="ch" forName="Accent4" refType="w" fact="0.0972"/>
          <dgm:constr type="h" for="ch" forName="Accent4" refType="h" fact="0.0952"/>
          <dgm:constr type="l" for="ch" forName="Accent5" refType="w" fact="0.2883"/>
          <dgm:constr type="t" for="ch" forName="Accent5" refType="h" fact="0.1353"/>
          <dgm:constr type="w" for="ch" forName="Accent5" refType="w" fact="0.0704"/>
          <dgm:constr type="h" for="ch" forName="Accent5" refType="h" fact="0.069"/>
          <dgm:constr type="l" for="ch" forName="Accent6" refType="w" fact="0.0666"/>
          <dgm:constr type="t" for="ch" forName="Accent6" refType="h" fact="0.53"/>
          <dgm:constr type="w" for="ch" forName="Accent6" refType="w" fact="0.0704"/>
          <dgm:constr type="h" for="ch" forName="Accent6" refType="h" fact="0.069"/>
        </dgm:constrLst>
      </dgm:if>
      <dgm:if name="Name3" axis="ch ch" ptType="node node" func="cnt" op="equ" val="1">
        <dgm:alg type="composite">
          <dgm:param type="ar" val="1.2476"/>
        </dgm:alg>
        <dgm:constrLst>
          <dgm:constr type="primFontSz" for="des" ptType="node" op="equ" val="65"/>
          <dgm:constr type="l" for="ch" forName="Parent" refType="w" fact="0.2145"/>
          <dgm:constr type="t" for="ch" forName="Parent" refType="h" fact="0.039"/>
          <dgm:constr type="w" for="ch" forName="Parent" refType="w" fact="0.6861"/>
          <dgm:constr type="h" for="ch" forName="Parent" refType="h" fact="0.856"/>
          <dgm:constr type="l" for="ch" forName="Accent8" refType="w" fact="0.0262"/>
          <dgm:constr type="t" for="ch" forName="Accent8" refType="h" fact="0.6434"/>
          <dgm:constr type="w" for="ch" forName="Accent8" refType="w" fact="0.138"/>
          <dgm:constr type="h" for="ch" forName="Accent8" refType="h" fact="0.1721"/>
          <dgm:constr type="l" for="ch" forName="Accent1" refType="w" fact="0.6059"/>
          <dgm:constr type="t" for="ch" forName="Accent1" refType="h" fact="0"/>
          <dgm:constr type="w" for="ch" forName="Accent1" refType="w" fact="0.0763"/>
          <dgm:constr type="h" for="ch" forName="Accent1" refType="h" fact="0.0952"/>
          <dgm:constr type="l" for="ch" forName="Accent2" refType="w" fact="0.4253"/>
          <dgm:constr type="t" for="ch" forName="Accent2" refType="h" fact="0.8314"/>
          <dgm:constr type="w" for="ch" forName="Accent2" refType="w" fact="0.0553"/>
          <dgm:constr type="h" for="ch" forName="Accent2" refType="h" fact="0.069"/>
          <dgm:constr type="l" for="ch" forName="Accent3" refType="w" fact="0.9447"/>
          <dgm:constr type="t" for="ch" forName="Accent3" refType="h" fact="0.3864"/>
          <dgm:constr type="w" for="ch" forName="Accent3" refType="w" fact="0.0553"/>
          <dgm:constr type="h" for="ch" forName="Accent3" refType="h" fact="0.069"/>
          <dgm:constr type="l" for="ch" forName="Child1" refType="w" fact="0"/>
          <dgm:constr type="t" for="ch" forName="Child1" refType="h" fact="0.1935"/>
          <dgm:constr type="w" for="ch" forName="Child1" refType="w" fact="0.2789"/>
          <dgm:constr type="h" for="ch" forName="Child1" refType="h" fact="0.3479"/>
          <dgm:constr type="l" for="ch" forName="Accent4" refType="w" fact="0.6803"/>
          <dgm:constr type="t" for="ch" forName="Accent4" refType="h" fact="0.9048"/>
          <dgm:constr type="w" for="ch" forName="Accent4" refType="w" fact="0.0763"/>
          <dgm:constr type="h" for="ch" forName="Accent4" refType="h" fact="0.0952"/>
          <dgm:constr type="l" for="ch" forName="Accent7" refType="w" fact="0.5287"/>
          <dgm:constr type="t" for="ch" forName="Accent7" refType="h" fact="0.1383"/>
          <dgm:constr type="w" for="ch" forName="Accent7" refType="w" fact="0.0763"/>
          <dgm:constr type="h" for="ch" forName="Accent7" refType="h" fact="0.0952"/>
          <dgm:constr type="l" for="ch" forName="Accent5" refType="w" fact="0.4409"/>
          <dgm:constr type="t" for="ch" forName="Accent5" refType="h" fact="0.1353"/>
          <dgm:constr type="w" for="ch" forName="Accent5" refType="w" fact="0.0553"/>
          <dgm:constr type="h" for="ch" forName="Accent5" refType="h" fact="0.069"/>
          <dgm:constr type="l" for="ch" forName="Accent6" refType="w" fact="0.2668"/>
          <dgm:constr type="t" for="ch" forName="Accent6" refType="h" fact="0.53"/>
          <dgm:constr type="w" for="ch" forName="Accent6" refType="w" fact="0.0553"/>
          <dgm:constr type="h" for="ch" forName="Accent6" refType="h" fact="0.069"/>
        </dgm:constrLst>
      </dgm:if>
      <dgm:if name="Name4" axis="ch ch" ptType="node node" func="cnt" op="equ" val="2">
        <dgm:alg type="composite">
          <dgm:param type="ar" val="1.592"/>
        </dgm:alg>
        <dgm:constrLst>
          <dgm:constr type="primFontSz" for="des" ptType="node" op="equ" val="65"/>
          <dgm:constr type="l" for="ch" forName="Parent" refType="w" fact="0.1886"/>
          <dgm:constr type="t" for="ch" forName="Parent" refType="h" fact="0.039"/>
          <dgm:constr type="w" for="ch" forName="Parent" refType="w" fact="0.5377"/>
          <dgm:constr type="h" for="ch" forName="Parent" refType="h" fact="0.856"/>
          <dgm:constr type="l" for="ch" forName="Accent8" refType="w" fact="0.0411"/>
          <dgm:constr type="t" for="ch" forName="Accent8" refType="h" fact="0.6434"/>
          <dgm:constr type="w" for="ch" forName="Accent8" refType="w" fact="0.1081"/>
          <dgm:constr type="h" for="ch" forName="Accent8" refType="h" fact="0.1721"/>
          <dgm:constr type="l" for="ch" forName="Accent1" refType="w" fact="0.4954"/>
          <dgm:constr type="t" for="ch" forName="Accent1" refType="h" fact="0"/>
          <dgm:constr type="w" for="ch" forName="Accent1" refType="w" fact="0.0598"/>
          <dgm:constr type="h" for="ch" forName="Accent1" refType="h" fact="0.0952"/>
          <dgm:constr type="l" for="ch" forName="Accent2" refType="w" fact="0.3538"/>
          <dgm:constr type="t" for="ch" forName="Accent2" refType="h" fact="0.8314"/>
          <dgm:constr type="w" for="ch" forName="Accent2" refType="w" fact="0.0433"/>
          <dgm:constr type="h" for="ch" forName="Accent2" refType="h" fact="0.069"/>
          <dgm:constr type="l" for="ch" forName="Accent3" refType="w" fact="0.7609"/>
          <dgm:constr type="t" for="ch" forName="Accent3" refType="h" fact="0.3864"/>
          <dgm:constr type="w" for="ch" forName="Accent3" refType="w" fact="0.0433"/>
          <dgm:constr type="h" for="ch" forName="Accent3" refType="h" fact="0.069"/>
          <dgm:constr type="l" for="ch" forName="Accent9" refType="w" fact="0.6839"/>
          <dgm:constr type="t" for="ch" forName="Accent9" refType="h" fact="0.27"/>
          <dgm:constr type="w" for="ch" forName="Accent9" refType="w" fact="0.0598"/>
          <dgm:constr type="h" for="ch" forName="Accent9" refType="h" fact="0.0952"/>
          <dgm:constr type="l" for="ch" forName="Child1" refType="w" fact="0.0206"/>
          <dgm:constr type="t" for="ch" forName="Child1" refType="h" fact="0.1935"/>
          <dgm:constr type="w" for="ch" forName="Child1" refType="w" fact="0.2186"/>
          <dgm:constr type="h" for="ch" forName="Child1" refType="h" fact="0.3479"/>
          <dgm:constr type="l" for="ch" forName="Child2" refType="w" fact="0.7814"/>
          <dgm:constr type="t" for="ch" forName="Child2" refType="h" fact="0.0298"/>
          <dgm:constr type="w" for="ch" forName="Child2" refType="w" fact="0.2186"/>
          <dgm:constr type="h" for="ch" forName="Child2" refType="h" fact="0.3479"/>
          <dgm:constr type="l" for="ch" forName="Accent10" refType="w" fact="0"/>
          <dgm:constr type="t" for="ch" forName="Accent10" refType="h" fact="0.8482"/>
          <dgm:constr type="w" for="ch" forName="Accent10" refType="w" fact="0.0433"/>
          <dgm:constr type="h" for="ch" forName="Accent10" refType="h" fact="0.069"/>
          <dgm:constr type="l" for="ch" forName="Accent11" refType="w" fact="0.4318"/>
          <dgm:constr type="t" for="ch" forName="Accent11" refType="h" fact="0.75"/>
          <dgm:constr type="w" for="ch" forName="Accent11" refType="w" fact="0.0433"/>
          <dgm:constr type="h" for="ch" forName="Accent11" refType="h" fact="0.069"/>
          <dgm:constr type="l" for="ch" forName="Accent7" refType="w" fact="0.4349"/>
          <dgm:constr type="t" for="ch" forName="Accent7" refType="h" fact="0.1383"/>
          <dgm:constr type="w" for="ch" forName="Accent7" refType="w" fact="0.0598"/>
          <dgm:constr type="h" for="ch" forName="Accent7" refType="h" fact="0.0952"/>
          <dgm:constr type="l" for="ch" forName="Accent5" refType="w" fact="0.3661"/>
          <dgm:constr type="t" for="ch" forName="Accent5" refType="h" fact="0.1353"/>
          <dgm:constr type="w" for="ch" forName="Accent5" refType="w" fact="0.0433"/>
          <dgm:constr type="h" for="ch" forName="Accent5" refType="h" fact="0.069"/>
          <dgm:constr type="l" for="ch" forName="Accent6" refType="w" fact="0.2296"/>
          <dgm:constr type="t" for="ch" forName="Accent6" refType="h" fact="0.53"/>
          <dgm:constr type="w" for="ch" forName="Accent6" refType="w" fact="0.0433"/>
          <dgm:constr type="h" for="ch" forName="Accent6" refType="h" fact="0.069"/>
          <dgm:constr type="l" for="ch" forName="Accent4" refType="w" fact="0.5537"/>
          <dgm:constr type="t" for="ch" forName="Accent4" refType="h" fact="0.9048"/>
          <dgm:constr type="w" for="ch" forName="Accent4" refType="w" fact="0.0598"/>
          <dgm:constr type="h" for="ch" forName="Accent4" refType="h" fact="0.0952"/>
        </dgm:constrLst>
      </dgm:if>
      <dgm:if name="Name5" axis="ch ch" ptType="node node" func="cnt" op="equ" val="3">
        <dgm:alg type="composite">
          <dgm:param type="ar" val="1.7557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039"/>
          <dgm:constr type="w" for="ch" forName="Parent" refType="w" fact="0.4875"/>
          <dgm:constr type="h" for="ch" forName="Parent" refType="h" fact="0.856"/>
          <dgm:constr type="l" for="ch" forName="Accent8" refType="w" fact="0.0373"/>
          <dgm:constr type="t" for="ch" forName="Accent8" refType="h" fact="0.6434"/>
          <dgm:constr type="w" for="ch" forName="Accent8" refType="w" fact="0.098"/>
          <dgm:constr type="h" for="ch" forName="Accent8" refType="h" fact="0.1721"/>
          <dgm:constr type="l" for="ch" forName="Accent1" refType="w" fact="0.4492"/>
          <dgm:constr type="t" for="ch" forName="Accent1" refType="h" fact="0"/>
          <dgm:constr type="w" for="ch" forName="Accent1" refType="w" fact="0.0542"/>
          <dgm:constr type="h" for="ch" forName="Accent1" refType="h" fact="0.0952"/>
          <dgm:constr type="l" for="ch" forName="Accent2" refType="w" fact="0.3209"/>
          <dgm:constr type="t" for="ch" forName="Accent2" refType="h" fact="0.8314"/>
          <dgm:constr type="w" for="ch" forName="Accent2" refType="w" fact="0.0393"/>
          <dgm:constr type="h" for="ch" forName="Accent2" refType="h" fact="0.069"/>
          <dgm:constr type="l" for="ch" forName="Accent3" refType="w" fact="0.6899"/>
          <dgm:constr type="t" for="ch" forName="Accent3" refType="h" fact="0.3864"/>
          <dgm:constr type="w" for="ch" forName="Accent3" refType="w" fact="0.0393"/>
          <dgm:constr type="h" for="ch" forName="Accent3" refType="h" fact="0.069"/>
          <dgm:constr type="l" for="ch" forName="Accent9" refType="w" fact="0.6201"/>
          <dgm:constr type="t" for="ch" forName="Accent9" refType="h" fact="0.27"/>
          <dgm:constr type="w" for="ch" forName="Accent9" refType="w" fact="0.0542"/>
          <dgm:constr type="h" for="ch" forName="Accent9" refType="h" fact="0.0952"/>
          <dgm:constr type="l" for="ch" forName="Child1" refType="w" fact="0.0186"/>
          <dgm:constr type="t" for="ch" forName="Child1" refType="h" fact="0.1935"/>
          <dgm:constr type="w" for="ch" forName="Child1" refType="w" fact="0.1982"/>
          <dgm:constr type="h" for="ch" forName="Child1" refType="h" fact="0.3479"/>
          <dgm:constr type="l" for="ch" forName="Child2" refType="w" fact="0.7086"/>
          <dgm:constr type="t" for="ch" forName="Child2" refType="h" fact="0.0298"/>
          <dgm:constr type="w" for="ch" forName="Child2" refType="w" fact="0.1982"/>
          <dgm:constr type="h" for="ch" forName="Child2" refType="h" fact="0.3479"/>
          <dgm:constr type="l" for="ch" forName="Child3" refType="w" fact="0.8018"/>
          <dgm:constr type="t" for="ch" forName="Child3" refType="h" fact="0.6312"/>
          <dgm:constr type="w" for="ch" forName="Child3" refType="w" fact="0.1982"/>
          <dgm:constr type="h" for="ch" forName="Child3" refType="h" fact="0.3479"/>
          <dgm:constr type="l" for="ch" forName="Accent12" refType="w" fact="0.7459"/>
          <dgm:constr type="t" for="ch" forName="Accent12" refType="h" fact="0.619"/>
          <dgm:constr type="w" for="ch" forName="Accent12" refType="w" fact="0.0393"/>
          <dgm:constr type="h" for="ch" forName="Accent12" refType="h" fact="0.069"/>
          <dgm:constr type="l" for="ch" forName="Accent4" refType="w" fact="0.5021"/>
          <dgm:constr type="t" for="ch" forName="Accent4" refType="h" fact="0.9048"/>
          <dgm:constr type="w" for="ch" forName="Accent4" refType="w" fact="0.0542"/>
          <dgm:constr type="h" for="ch" forName="Accent4" refType="h" fact="0.0952"/>
          <dgm:constr type="l" for="ch" forName="Accent10" refType="w" fact="0"/>
          <dgm:constr type="t" for="ch" forName="Accent10" refType="h" fact="0.8482"/>
          <dgm:constr type="w" for="ch" forName="Accent10" refType="w" fact="0.0393"/>
          <dgm:constr type="h" for="ch" forName="Accent10" refType="h" fact="0.069"/>
          <dgm:constr type="l" for="ch" forName="Accent11" refType="w" fact="0.3916"/>
          <dgm:constr type="t" for="ch" forName="Accent11" refType="h" fact="0.75"/>
          <dgm:constr type="w" for="ch" forName="Accent11" refType="w" fact="0.0393"/>
          <dgm:constr type="h" for="ch" forName="Accent11" refType="h" fact="0.069"/>
          <dgm:constr type="l" for="ch" forName="Accent7" refType="w" fact="0.3944"/>
          <dgm:constr type="t" for="ch" forName="Accent7" refType="h" fact="0.1383"/>
          <dgm:constr type="w" for="ch" forName="Accent7" refType="w" fact="0.0542"/>
          <dgm:constr type="h" for="ch" forName="Accent7" refType="h" fact="0.0952"/>
          <dgm:constr type="l" for="ch" forName="Accent5" refType="w" fact="0.3319"/>
          <dgm:constr type="t" for="ch" forName="Accent5" refType="h" fact="0.1353"/>
          <dgm:constr type="w" for="ch" forName="Accent5" refType="w" fact="0.0393"/>
          <dgm:constr type="h" for="ch" forName="Accent5" refType="h" fact="0.069"/>
          <dgm:constr type="l" for="ch" forName="Accent6" refType="w" fact="0.2082"/>
          <dgm:constr type="t" for="ch" forName="Accent6" refType="h" fact="0.53"/>
          <dgm:constr type="w" for="ch" forName="Accent6" refType="w" fact="0.0393"/>
          <dgm:constr type="h" for="ch" forName="Accent6" refType="h" fact="0.069"/>
        </dgm:constrLst>
      </dgm:if>
      <dgm:if name="Name6" axis="ch ch" ptType="node node" func="cnt" op="equ" val="4">
        <dgm:alg type="composite">
          <dgm:param type="ar" val="1.3749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0306"/>
          <dgm:constr type="w" for="ch" forName="Parent" refType="w" fact="0.4875"/>
          <dgm:constr type="h" for="ch" forName="Parent" refType="h" fact="0.6703"/>
          <dgm:constr type="l" for="ch" forName="Accent8" refType="w" fact="0.0373"/>
          <dgm:constr type="t" for="ch" forName="Accent8" refType="h" fact="0.5038"/>
          <dgm:constr type="w" for="ch" forName="Accent8" refType="w" fact="0.098"/>
          <dgm:constr type="h" for="ch" forName="Accent8" refType="h" fact="0.1348"/>
          <dgm:constr type="l" for="ch" forName="Accent1" refType="w" fact="0.4492"/>
          <dgm:constr type="t" for="ch" forName="Accent1" refType="h" fact="0"/>
          <dgm:constr type="w" for="ch" forName="Accent1" refType="w" fact="0.0542"/>
          <dgm:constr type="h" for="ch" forName="Accent1" refType="h" fact="0.0746"/>
          <dgm:constr type="l" for="ch" forName="Accent2" refType="w" fact="0.3209"/>
          <dgm:constr type="t" for="ch" forName="Accent2" refType="h" fact="0.6511"/>
          <dgm:constr type="w" for="ch" forName="Accent2" refType="w" fact="0.0393"/>
          <dgm:constr type="h" for="ch" forName="Accent2" refType="h" fact="0.054"/>
          <dgm:constr type="l" for="ch" forName="Accent3" refType="w" fact="0.6899"/>
          <dgm:constr type="t" for="ch" forName="Accent3" refType="h" fact="0.3026"/>
          <dgm:constr type="w" for="ch" forName="Accent3" refType="w" fact="0.0393"/>
          <dgm:constr type="h" for="ch" forName="Accent3" refType="h" fact="0.054"/>
          <dgm:constr type="l" for="ch" forName="Accent9" refType="w" fact="0.6201"/>
          <dgm:constr type="t" for="ch" forName="Accent9" refType="h" fact="0.2115"/>
          <dgm:constr type="w" for="ch" forName="Accent9" refType="w" fact="0.0542"/>
          <dgm:constr type="h" for="ch" forName="Accent9" refType="h" fact="0.0746"/>
          <dgm:constr type="l" for="ch" forName="Child1" refType="w" fact="0.0186"/>
          <dgm:constr type="t" for="ch" forName="Child1" refType="h" fact="0.1515"/>
          <dgm:constr type="w" for="ch" forName="Child1" refType="w" fact="0.1982"/>
          <dgm:constr type="h" for="ch" forName="Child1" refType="h" fact="0.2725"/>
          <dgm:constr type="l" for="ch" forName="Child2" refType="w" fact="0.7086"/>
          <dgm:constr type="t" for="ch" forName="Child2" refType="h" fact="0.0233"/>
          <dgm:constr type="w" for="ch" forName="Child2" refType="w" fact="0.1982"/>
          <dgm:constr type="h" for="ch" forName="Child2" refType="h" fact="0.2725"/>
          <dgm:constr type="l" for="ch" forName="Child3" refType="w" fact="0.8018"/>
          <dgm:constr type="t" for="ch" forName="Child3" refType="h" fact="0.4943"/>
          <dgm:constr type="w" for="ch" forName="Child3" refType="w" fact="0.1982"/>
          <dgm:constr type="h" for="ch" forName="Child3" refType="h" fact="0.2725"/>
          <dgm:constr type="l" for="ch" forName="Accent12" refType="w" fact="0.7459"/>
          <dgm:constr type="t" for="ch" forName="Accent12" refType="h" fact="0.4848"/>
          <dgm:constr type="w" for="ch" forName="Accent12" refType="w" fact="0.0393"/>
          <dgm:constr type="h" for="ch" forName="Accent12" refType="h" fact="0.054"/>
          <dgm:constr type="l" for="ch" forName="Accent4" refType="w" fact="0.5021"/>
          <dgm:constr type="t" for="ch" forName="Accent4" refType="h" fact="0.7085"/>
          <dgm:constr type="w" for="ch" forName="Accent4" refType="w" fact="0.0542"/>
          <dgm:constr type="h" for="ch" forName="Accent4" refType="h" fact="0.0746"/>
          <dgm:constr type="l" for="ch" forName="Accent10" refType="w" fact="0"/>
          <dgm:constr type="t" for="ch" forName="Accent10" refType="h" fact="0.6642"/>
          <dgm:constr type="w" for="ch" forName="Accent10" refType="w" fact="0.0393"/>
          <dgm:constr type="h" for="ch" forName="Accent10" refType="h" fact="0.054"/>
          <dgm:constr type="l" for="ch" forName="Accent11" refType="w" fact="0.3916"/>
          <dgm:constr type="t" for="ch" forName="Accent11" refType="h" fact="0.5873"/>
          <dgm:constr type="w" for="ch" forName="Accent11" refType="w" fact="0.0393"/>
          <dgm:constr type="h" for="ch" forName="Accent11" refType="h" fact="0.054"/>
          <dgm:constr type="l" for="ch" forName="Accent7" refType="w" fact="0.3944"/>
          <dgm:constr type="t" for="ch" forName="Accent7" refType="h" fact="0.1083"/>
          <dgm:constr type="w" for="ch" forName="Accent7" refType="w" fact="0.0542"/>
          <dgm:constr type="h" for="ch" forName="Accent7" refType="h" fact="0.0746"/>
          <dgm:constr type="l" for="ch" forName="Accent5" refType="w" fact="0.3319"/>
          <dgm:constr type="t" for="ch" forName="Accent5" refType="h" fact="0.1059"/>
          <dgm:constr type="w" for="ch" forName="Accent5" refType="w" fact="0.0393"/>
          <dgm:constr type="h" for="ch" forName="Accent5" refType="h" fact="0.054"/>
          <dgm:constr type="l" for="ch" forName="Accent6" refType="w" fact="0.2082"/>
          <dgm:constr type="t" for="ch" forName="Accent6" refType="h" fact="0.4151"/>
          <dgm:constr type="w" for="ch" forName="Accent6" refType="w" fact="0.0393"/>
          <dgm:constr type="h" for="ch" forName="Accent6" refType="h" fact="0.054"/>
          <dgm:constr type="l" for="ch" forName="Child4" refType="w" fact="0.2329"/>
          <dgm:constr type="t" for="ch" forName="Child4" refType="h" fact="0.7275"/>
          <dgm:constr type="w" for="ch" forName="Child4" refType="w" fact="0.1982"/>
          <dgm:constr type="h" for="ch" forName="Child4" refType="h" fact="0.2725"/>
          <dgm:constr type="l" for="ch" forName="Accent13" refType="w" fact="0.4099"/>
          <dgm:constr type="t" for="ch" forName="Accent13" refType="h" fact="0.7183"/>
          <dgm:constr type="w" for="ch" forName="Accent13" refType="w" fact="0.0393"/>
          <dgm:constr type="h" for="ch" forName="Accent13" refType="h" fact="0.054"/>
        </dgm:constrLst>
      </dgm:if>
      <dgm:else name="Name7">
        <dgm:alg type="composite">
          <dgm:param type="ar" val="1.1477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1907"/>
          <dgm:constr type="w" for="ch" forName="Parent" refType="w" fact="0.4875"/>
          <dgm:constr type="h" for="ch" forName="Parent" refType="h" fact="0.5596"/>
          <dgm:constr type="l" for="ch" forName="Accent8" refType="w" fact="0.0373"/>
          <dgm:constr type="t" for="ch" forName="Accent8" refType="h" fact="0.5858"/>
          <dgm:constr type="w" for="ch" forName="Accent8" refType="w" fact="0.098"/>
          <dgm:constr type="h" for="ch" forName="Accent8" refType="h" fact="0.1125"/>
          <dgm:constr type="l" for="ch" forName="Accent1" refType="w" fact="0.4492"/>
          <dgm:constr type="t" for="ch" forName="Accent1" refType="h" fact="0.1652"/>
          <dgm:constr type="w" for="ch" forName="Accent1" refType="w" fact="0.0542"/>
          <dgm:constr type="h" for="ch" forName="Accent1" refType="h" fact="0.0623"/>
          <dgm:constr type="l" for="ch" forName="Accent2" refType="w" fact="0.3209"/>
          <dgm:constr type="t" for="ch" forName="Accent2" refType="h" fact="0.7087"/>
          <dgm:constr type="w" for="ch" forName="Accent2" refType="w" fact="0.0393"/>
          <dgm:constr type="h" for="ch" forName="Accent2" refType="h" fact="0.0451"/>
          <dgm:constr type="l" for="ch" forName="Accent3" refType="w" fact="0.6899"/>
          <dgm:constr type="t" for="ch" forName="Accent3" refType="h" fact="0.4178"/>
          <dgm:constr type="w" for="ch" forName="Accent3" refType="w" fact="0.0393"/>
          <dgm:constr type="h" for="ch" forName="Accent3" refType="h" fact="0.0451"/>
          <dgm:constr type="l" for="ch" forName="Accent9" refType="w" fact="0.6201"/>
          <dgm:constr type="t" for="ch" forName="Accent9" refType="h" fact="0.3417"/>
          <dgm:constr type="w" for="ch" forName="Accent9" refType="w" fact="0.0542"/>
          <dgm:constr type="h" for="ch" forName="Accent9" refType="h" fact="0.0623"/>
          <dgm:constr type="l" for="ch" forName="Child1" refType="w" fact="0.0186"/>
          <dgm:constr type="t" for="ch" forName="Child1" refType="h" fact="0.2917"/>
          <dgm:constr type="w" for="ch" forName="Child1" refType="w" fact="0.1982"/>
          <dgm:constr type="h" for="ch" forName="Child1" refType="h" fact="0.2275"/>
          <dgm:constr type="l" for="ch" forName="Child2" refType="w" fact="0.7086"/>
          <dgm:constr type="t" for="ch" forName="Child2" refType="h" fact="0.1847"/>
          <dgm:constr type="w" for="ch" forName="Child2" refType="w" fact="0.1982"/>
          <dgm:constr type="h" for="ch" forName="Child2" refType="h" fact="0.2275"/>
          <dgm:constr type="l" for="ch" forName="Child3" refType="w" fact="0.8018"/>
          <dgm:constr type="t" for="ch" forName="Child3" refType="h" fact="0.5778"/>
          <dgm:constr type="w" for="ch" forName="Child3" refType="w" fact="0.1982"/>
          <dgm:constr type="h" for="ch" forName="Child3" refType="h" fact="0.2275"/>
          <dgm:constr type="l" for="ch" forName="Accent12" refType="w" fact="0.7459"/>
          <dgm:constr type="t" for="ch" forName="Accent12" refType="h" fact="0.5699"/>
          <dgm:constr type="w" for="ch" forName="Accent12" refType="w" fact="0.0393"/>
          <dgm:constr type="h" for="ch" forName="Accent12" refType="h" fact="0.0451"/>
          <dgm:constr type="l" for="ch" forName="Accent4" refType="w" fact="0.5021"/>
          <dgm:constr type="t" for="ch" forName="Accent4" refType="h" fact="0.7567"/>
          <dgm:constr type="w" for="ch" forName="Accent4" refType="w" fact="0.0542"/>
          <dgm:constr type="h" for="ch" forName="Accent4" refType="h" fact="0.0623"/>
          <dgm:constr type="l" for="ch" forName="Accent10" refType="w" fact="0"/>
          <dgm:constr type="t" for="ch" forName="Accent10" refType="h" fact="0.7197"/>
          <dgm:constr type="w" for="ch" forName="Accent10" refType="w" fact="0.0393"/>
          <dgm:constr type="h" for="ch" forName="Accent10" refType="h" fact="0.0451"/>
          <dgm:constr type="l" for="ch" forName="Accent11" refType="w" fact="0.3916"/>
          <dgm:constr type="t" for="ch" forName="Accent11" refType="h" fact="0.6555"/>
          <dgm:constr type="w" for="ch" forName="Accent11" refType="w" fact="0.0393"/>
          <dgm:constr type="h" for="ch" forName="Accent11" refType="h" fact="0.0451"/>
          <dgm:constr type="l" for="ch" forName="Accent7" refType="w" fact="0.3944"/>
          <dgm:constr type="t" for="ch" forName="Accent7" refType="h" fact="0.2556"/>
          <dgm:constr type="w" for="ch" forName="Accent7" refType="w" fact="0.0542"/>
          <dgm:constr type="h" for="ch" forName="Accent7" refType="h" fact="0.0623"/>
          <dgm:constr type="l" for="ch" forName="Accent5" refType="w" fact="0.3319"/>
          <dgm:constr type="t" for="ch" forName="Accent5" refType="h" fact="0.2536"/>
          <dgm:constr type="w" for="ch" forName="Accent5" refType="w" fact="0.0393"/>
          <dgm:constr type="h" for="ch" forName="Accent5" refType="h" fact="0.0451"/>
          <dgm:constr type="l" for="ch" forName="Accent6" refType="w" fact="0.2082"/>
          <dgm:constr type="t" for="ch" forName="Accent6" refType="h" fact="0.5117"/>
          <dgm:constr type="w" for="ch" forName="Accent6" refType="w" fact="0.0393"/>
          <dgm:constr type="h" for="ch" forName="Accent6" refType="h" fact="0.0451"/>
          <dgm:constr type="l" for="ch" forName="Child5" refType="w" fact="0.4219"/>
          <dgm:constr type="t" for="ch" forName="Child5" refType="h" fact="0"/>
          <dgm:constr type="w" for="ch" forName="Child5" refType="w" fact="0.1982"/>
          <dgm:constr type="h" for="ch" forName="Child5" refType="h" fact="0.2275"/>
          <dgm:constr type="l" for="ch" forName="Child4" refType="w" fact="0.2329"/>
          <dgm:constr type="t" for="ch" forName="Child4" refType="h" fact="0.7725"/>
          <dgm:constr type="w" for="ch" forName="Child4" refType="w" fact="0.1982"/>
          <dgm:constr type="h" for="ch" forName="Child4" refType="h" fact="0.2275"/>
          <dgm:constr type="l" for="ch" forName="Accent15" refType="w" fact="0.1775"/>
          <dgm:constr type="t" for="ch" forName="Accent15" refType="h" fact="0.2466"/>
          <dgm:constr type="w" for="ch" forName="Accent15" refType="w" fact="0.0393"/>
          <dgm:constr type="h" for="ch" forName="Accent15" refType="h" fact="0.0451"/>
          <dgm:constr type="l" for="ch" forName="Accent16" refType="w" fact="0.6351"/>
          <dgm:constr type="t" for="ch" forName="Accent16" refType="h" fact="0.056"/>
          <dgm:constr type="w" for="ch" forName="Accent16" refType="w" fact="0.0393"/>
          <dgm:constr type="h" for="ch" forName="Accent16" refType="h" fact="0.0451"/>
          <dgm:constr type="l" for="ch" forName="Accent13" refType="w" fact="0.4099"/>
          <dgm:constr type="t" for="ch" forName="Accent13" refType="h" fact="0.7648"/>
          <dgm:constr type="w" for="ch" forName="Accent13" refType="w" fact="0.0393"/>
          <dgm:constr type="h" for="ch" forName="Accent13" refType="h" fact="0.0451"/>
        </dgm:constrLst>
      </dgm:else>
    </dgm:choose>
    <dgm:forEach name="wrapper" axis="self" ptType="parTrans">
      <dgm:forEach name="accentRepeat1" axis="self">
        <dgm:layoutNode name="AccentHold1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  <dgm:forEach name="accentRepeat2" axis="self">
        <dgm:layoutNode name="AccentHold2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  <dgm:forEach name="accentRepeat3" axis="self">
        <dgm:layoutNode name="AccentHold3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</dgm:forEach>
    <dgm:forEach name="Name8" axis="ch" ptType="node" cnt="1">
      <dgm:layoutNode name="Parent" styleLbl="node0">
        <dgm:varLst>
          <dgm:chMax val="5"/>
          <dgm:chPref val="5"/>
        </dgm:varLst>
        <dgm:alg type="tx"/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choose name="Name9">
        <dgm:if name="Name10" axis="ch" ptType="node" func="cnt" op="lte" val="4">
          <dgm:layoutNode name="Accent1" styleLbl="node1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</dgm:layoutNode>
        </dgm:if>
        <dgm:else name="Name11"/>
      </dgm:choose>
      <dgm:layoutNode name="Accent2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3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4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5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6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</dgm:forEach>
    <dgm:forEach name="Name12" axis="ch ch" ptType="node node" st="1 1" cnt="1 1">
      <dgm:layoutNode name="Child1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3" ref="accentRepeat1"/>
      </dgm:layoutNode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14" ref="accentRepeat2"/>
      </dgm:layoutNode>
    </dgm:forEach>
    <dgm:forEach name="Name15" axis="ch ch" ptType="node node" st="1 2" cnt="1 1">
      <dgm:layoutNode name="Child2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16" ref="accentRepeat1"/>
      </dgm:layoutNode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17" ref="accentRepeat2"/>
      </dgm:layoutNode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18" ref="accentRepeat3"/>
      </dgm:layoutNode>
    </dgm:forEach>
    <dgm:forEach name="Name19" axis="ch ch" ptType="node node" st="1 3" cnt="1 1">
      <dgm:layoutNode name="Child3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2">
        <dgm:alg type="sp"/>
        <dgm:shape xmlns:r="http://schemas.openxmlformats.org/officeDocument/2006/relationships" r:blip="">
          <dgm:adjLst/>
        </dgm:shape>
        <dgm:presOf/>
        <dgm:constrLst/>
        <dgm:forEach name="Name20" ref="accentRepeat1"/>
      </dgm:layoutNode>
    </dgm:forEach>
    <dgm:forEach name="Name21" axis="ch ch" ptType="node node" st="1 4" cnt="1 1">
      <dgm:layoutNode name="Child4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3">
        <dgm:alg type="sp"/>
        <dgm:shape xmlns:r="http://schemas.openxmlformats.org/officeDocument/2006/relationships" r:blip="">
          <dgm:adjLst/>
        </dgm:shape>
        <dgm:presOf/>
        <dgm:constrLst/>
        <dgm:forEach name="Name22" ref="accentRepeat1"/>
      </dgm:layoutNode>
    </dgm:forEach>
    <dgm:forEach name="Name23" axis="ch ch" ptType="node node" st="1 5" cnt="1 1">
      <dgm:layoutNode name="Child5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5">
        <dgm:alg type="sp"/>
        <dgm:shape xmlns:r="http://schemas.openxmlformats.org/officeDocument/2006/relationships" r:blip="">
          <dgm:adjLst/>
        </dgm:shape>
        <dgm:presOf/>
        <dgm:constrLst/>
        <dgm:forEach name="Name24" ref="accentRepeat2"/>
      </dgm:layoutNode>
      <dgm:layoutNode name="Accent16">
        <dgm:alg type="sp"/>
        <dgm:shape xmlns:r="http://schemas.openxmlformats.org/officeDocument/2006/relationships" r:blip="">
          <dgm:adjLst/>
        </dgm:shape>
        <dgm:presOf/>
        <dgm:constrLst/>
        <dgm:forEach name="Name25" ref="accentRepeat3"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37F2D40-DF92-4ADE-A761-CBF896599CA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4F42E9-55BA-437C-85B3-324B4E2BF26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6D81A9-CFC2-4640-899E-DD3E177BE50A}" type="datetimeFigureOut">
              <a:rPr lang="en-US" smtClean="0"/>
              <a:t>1/12/2024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7DF0FD-84A5-462F-A0AC-B2CEF6020C4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85C710-014C-4C89-9B64-843B9863CEB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C605DA-80A8-4B7B-B889-6C5700BB4C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65392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png>
</file>

<file path=ppt/media/image3.png>
</file>

<file path=ppt/media/image4.jpeg>
</file>

<file path=ppt/media/image5.jpg>
</file>

<file path=ppt/media/image6.jpg>
</file>

<file path=ppt/media/image7.pn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1E50F4-C55A-473A-A70B-4B042EF011A9}" type="datetimeFigureOut">
              <a:rPr lang="en-US" smtClean="0"/>
              <a:t>1/12/2024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544625-0ADF-4414-89A2-9E135F0C849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22280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8086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66540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0103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8347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87DE6118-2437-4B30-8E3C-4D2BE6020583}" type="datetimeFigureOut">
              <a:rPr lang="en-US" smtClean="0"/>
              <a:pPr/>
              <a:t>1/12/2024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23250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1/12/2024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63127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1/12/2024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80088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1/12/2024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053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1/12/2024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85693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1/12/2024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41876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1/12/2024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9608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1/12/2024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21260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1/12/2024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75429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1/12/2024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65461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1/12/2024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45802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1/12/2024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31046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1/12/2024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7299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1/12/2024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05505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1/12/2024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30739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1/12/2024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09764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1/12/2024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90806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7DE6118-2437-4B30-8E3C-4D2BE6020583}" type="datetimeFigureOut">
              <a:rPr lang="en-US" smtClean="0"/>
              <a:pPr/>
              <a:t>1/12/2024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06576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  <p:sldLayoutId id="2147483758" r:id="rId14"/>
    <p:sldLayoutId id="2147483759" r:id="rId15"/>
    <p:sldLayoutId id="2147483760" r:id="rId16"/>
    <p:sldLayoutId id="214748376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5.jp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10" Type="http://schemas.openxmlformats.org/officeDocument/2006/relationships/image" Target="../media/image14.png"/><Relationship Id="rId4" Type="http://schemas.openxmlformats.org/officeDocument/2006/relationships/diagramData" Target="../diagrams/data1.xml"/><Relationship Id="rId9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night sky with mountains far away on the horizon">
            <a:extLst>
              <a:ext uri="{FF2B5EF4-FFF2-40B4-BE49-F238E27FC236}">
                <a16:creationId xmlns:a16="http://schemas.microsoft.com/office/drawing/2014/main" id="{7C454B0C-0819-4D56-9275-BCE254DA659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0C7600-5BA8-4A54-887F-74AF87750A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62399" y="2554817"/>
            <a:ext cx="7197726" cy="2421464"/>
          </a:xfrm>
        </p:spPr>
        <p:txBody>
          <a:bodyPr>
            <a:normAutofit/>
          </a:bodyPr>
          <a:lstStyle/>
          <a:p>
            <a:r>
              <a:rPr lang="en-US" b="1" dirty="0"/>
              <a:t>Cis 403 Capstone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584786-6548-4BB4-95FD-977AD1F362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62399" y="4976282"/>
            <a:ext cx="7197726" cy="1405467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Musawir Mehfuz</a:t>
            </a:r>
          </a:p>
        </p:txBody>
      </p:sp>
    </p:spTree>
    <p:extLst>
      <p:ext uri="{BB962C8B-B14F-4D97-AF65-F5344CB8AC3E}">
        <p14:creationId xmlns:p14="http://schemas.microsoft.com/office/powerpoint/2010/main" val="34177214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BAE39-AAC3-4698-EE46-D44030B01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Project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7331BE-50E8-60F8-06BA-83AA4BEDA5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  <a:p>
            <a:r>
              <a:rPr lang="en-US" dirty="0"/>
              <a:t>SDLC</a:t>
            </a:r>
          </a:p>
          <a:p>
            <a:r>
              <a:rPr lang="en-US" dirty="0"/>
              <a:t>DESIGN ALGORITHM</a:t>
            </a:r>
          </a:p>
          <a:p>
            <a:r>
              <a:rPr lang="en-US" dirty="0"/>
              <a:t>OUTPUT</a:t>
            </a:r>
          </a:p>
          <a:p>
            <a:r>
              <a:rPr lang="en-US" dirty="0"/>
              <a:t>JIRA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5619139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DB6951-05C1-B2BD-72B1-A70D672BE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F08423-4DDF-B076-8372-D8D6BC10AB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Good afternoon class Today I will be going over a project I worked on more since last time which was The ATM simulation, I decided to add more functions to it and using tkinkter producing a GUI interface that emulates a user bank account.</a:t>
            </a:r>
          </a:p>
        </p:txBody>
      </p:sp>
    </p:spTree>
    <p:extLst>
      <p:ext uri="{BB962C8B-B14F-4D97-AF65-F5344CB8AC3E}">
        <p14:creationId xmlns:p14="http://schemas.microsoft.com/office/powerpoint/2010/main" val="8763785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9F444-FCBD-B140-9C05-E443FA080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6143423" cy="1456267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SDLC</a:t>
            </a:r>
            <a:endParaRPr lang="ru-RU" dirty="0"/>
          </a:p>
        </p:txBody>
      </p:sp>
      <p:pic>
        <p:nvPicPr>
          <p:cNvPr id="4" name="Picture 3" descr="satellite against the night sky">
            <a:extLst>
              <a:ext uri="{FF2B5EF4-FFF2-40B4-BE49-F238E27FC236}">
                <a16:creationId xmlns:a16="http://schemas.microsoft.com/office/drawing/2014/main" id="{D4F2268B-BB87-42FB-B84F-C145C01B497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611" r="16027" b="1"/>
          <a:stretch/>
        </p:blipFill>
        <p:spPr>
          <a:xfrm>
            <a:off x="8888133" y="4144246"/>
            <a:ext cx="3302966" cy="2717299"/>
          </a:xfrm>
          <a:custGeom>
            <a:avLst/>
            <a:gdLst>
              <a:gd name="connsiteX0" fmla="*/ 1663658 w 3039855"/>
              <a:gd name="connsiteY0" fmla="*/ 0 h 2500842"/>
              <a:gd name="connsiteX1" fmla="*/ 2947417 w 3039855"/>
              <a:gd name="connsiteY1" fmla="*/ 605417 h 2500842"/>
              <a:gd name="connsiteX2" fmla="*/ 3039855 w 3039855"/>
              <a:gd name="connsiteY2" fmla="*/ 729032 h 2500842"/>
              <a:gd name="connsiteX3" fmla="*/ 3039855 w 3039855"/>
              <a:gd name="connsiteY3" fmla="*/ 2500842 h 2500842"/>
              <a:gd name="connsiteX4" fmla="*/ 226952 w 3039855"/>
              <a:gd name="connsiteY4" fmla="*/ 2500842 h 2500842"/>
              <a:gd name="connsiteX5" fmla="*/ 155401 w 3039855"/>
              <a:gd name="connsiteY5" fmla="*/ 2366679 h 2500842"/>
              <a:gd name="connsiteX6" fmla="*/ 0 w 3039855"/>
              <a:gd name="connsiteY6" fmla="*/ 1663658 h 2500842"/>
              <a:gd name="connsiteX7" fmla="*/ 1663658 w 3039855"/>
              <a:gd name="connsiteY7" fmla="*/ 0 h 2500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39855" h="2500842">
                <a:moveTo>
                  <a:pt x="1663658" y="0"/>
                </a:moveTo>
                <a:cubicBezTo>
                  <a:pt x="2180490" y="0"/>
                  <a:pt x="2642278" y="235674"/>
                  <a:pt x="2947417" y="605417"/>
                </a:cubicBezTo>
                <a:lnTo>
                  <a:pt x="3039855" y="729032"/>
                </a:lnTo>
                <a:lnTo>
                  <a:pt x="3039855" y="2500842"/>
                </a:lnTo>
                <a:lnTo>
                  <a:pt x="226952" y="2500842"/>
                </a:lnTo>
                <a:lnTo>
                  <a:pt x="155401" y="2366679"/>
                </a:lnTo>
                <a:cubicBezTo>
                  <a:pt x="55691" y="2153127"/>
                  <a:pt x="0" y="1914896"/>
                  <a:pt x="0" y="1663658"/>
                </a:cubicBezTo>
                <a:cubicBezTo>
                  <a:pt x="0" y="744845"/>
                  <a:pt x="744845" y="0"/>
                  <a:pt x="1663658" y="0"/>
                </a:cubicBezTo>
                <a:close/>
              </a:path>
            </a:pathLst>
          </a:custGeom>
        </p:spPr>
      </p:pic>
      <p:grpSp>
        <p:nvGrpSpPr>
          <p:cNvPr id="179" name="Group 178">
            <a:extLst>
              <a:ext uri="{FF2B5EF4-FFF2-40B4-BE49-F238E27FC236}">
                <a16:creationId xmlns:a16="http://schemas.microsoft.com/office/drawing/2014/main" id="{CFEF753B-CA1B-4178-80F5-095B7FEA2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1267604">
            <a:off x="8565602" y="3905595"/>
            <a:ext cx="3639934" cy="3163289"/>
            <a:chOff x="5281603" y="104899"/>
            <a:chExt cx="6910397" cy="6005491"/>
          </a:xfrm>
        </p:grpSpPr>
        <p:sp>
          <p:nvSpPr>
            <p:cNvPr id="180" name="Freeform 98">
              <a:extLst>
                <a:ext uri="{FF2B5EF4-FFF2-40B4-BE49-F238E27FC236}">
                  <a16:creationId xmlns:a16="http://schemas.microsoft.com/office/drawing/2014/main" id="{86C68ECC-F0A0-411E-A303-6DC0707A36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81" name="Group 180">
              <a:extLst>
                <a:ext uri="{FF2B5EF4-FFF2-40B4-BE49-F238E27FC236}">
                  <a16:creationId xmlns:a16="http://schemas.microsoft.com/office/drawing/2014/main" id="{6A21E140-4ECB-4C42-BDC7-F4351513DA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182" name="Straight Connector 181">
                <a:extLst>
                  <a:ext uri="{FF2B5EF4-FFF2-40B4-BE49-F238E27FC236}">
                    <a16:creationId xmlns:a16="http://schemas.microsoft.com/office/drawing/2014/main" id="{2940CFC5-AC4C-4746-A3B9-3DD434FF6D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>
                <a:extLst>
                  <a:ext uri="{FF2B5EF4-FFF2-40B4-BE49-F238E27FC236}">
                    <a16:creationId xmlns:a16="http://schemas.microsoft.com/office/drawing/2014/main" id="{6EC95677-9C92-4D0D-91D4-E07380F250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Straight Connector 183">
                <a:extLst>
                  <a:ext uri="{FF2B5EF4-FFF2-40B4-BE49-F238E27FC236}">
                    <a16:creationId xmlns:a16="http://schemas.microsoft.com/office/drawing/2014/main" id="{097602B2-71E1-4395-9C47-DE48B712AE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Straight Connector 184">
                <a:extLst>
                  <a:ext uri="{FF2B5EF4-FFF2-40B4-BE49-F238E27FC236}">
                    <a16:creationId xmlns:a16="http://schemas.microsoft.com/office/drawing/2014/main" id="{7FC50570-F1A9-4DB3-A64D-3A21A5888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Straight Connector 185">
                <a:extLst>
                  <a:ext uri="{FF2B5EF4-FFF2-40B4-BE49-F238E27FC236}">
                    <a16:creationId xmlns:a16="http://schemas.microsoft.com/office/drawing/2014/main" id="{88E4F209-3FDA-4C17-A86D-59990132F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Straight Connector 186">
                <a:extLst>
                  <a:ext uri="{FF2B5EF4-FFF2-40B4-BE49-F238E27FC236}">
                    <a16:creationId xmlns:a16="http://schemas.microsoft.com/office/drawing/2014/main" id="{9950C402-F8DC-4C99-90A8-CD67BDEC6C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Straight Connector 187">
                <a:extLst>
                  <a:ext uri="{FF2B5EF4-FFF2-40B4-BE49-F238E27FC236}">
                    <a16:creationId xmlns:a16="http://schemas.microsoft.com/office/drawing/2014/main" id="{76483FEF-FBDD-456C-AD52-B6D166FB1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>
                <a:extLst>
                  <a:ext uri="{FF2B5EF4-FFF2-40B4-BE49-F238E27FC236}">
                    <a16:creationId xmlns:a16="http://schemas.microsoft.com/office/drawing/2014/main" id="{DA316CA5-D470-4E6D-A6E8-D35DB7725D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>
                <a:extLst>
                  <a:ext uri="{FF2B5EF4-FFF2-40B4-BE49-F238E27FC236}">
                    <a16:creationId xmlns:a16="http://schemas.microsoft.com/office/drawing/2014/main" id="{8BFA4937-71AA-4400-8DCD-20E5DF0501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Straight Connector 190">
                <a:extLst>
                  <a:ext uri="{FF2B5EF4-FFF2-40B4-BE49-F238E27FC236}">
                    <a16:creationId xmlns:a16="http://schemas.microsoft.com/office/drawing/2014/main" id="{768FA0D4-7119-47B3-8329-097877077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Straight Connector 191">
                <a:extLst>
                  <a:ext uri="{FF2B5EF4-FFF2-40B4-BE49-F238E27FC236}">
                    <a16:creationId xmlns:a16="http://schemas.microsoft.com/office/drawing/2014/main" id="{62C433AC-8114-47CC-9467-FCB5FE9807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Straight Connector 192">
                <a:extLst>
                  <a:ext uri="{FF2B5EF4-FFF2-40B4-BE49-F238E27FC236}">
                    <a16:creationId xmlns:a16="http://schemas.microsoft.com/office/drawing/2014/main" id="{BF9CB489-BA36-4004-A019-75FBA23CCB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Straight Connector 193">
                <a:extLst>
                  <a:ext uri="{FF2B5EF4-FFF2-40B4-BE49-F238E27FC236}">
                    <a16:creationId xmlns:a16="http://schemas.microsoft.com/office/drawing/2014/main" id="{B4C060E4-E790-4A31-B683-EA834FCF4E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Straight Connector 194">
                <a:extLst>
                  <a:ext uri="{FF2B5EF4-FFF2-40B4-BE49-F238E27FC236}">
                    <a16:creationId xmlns:a16="http://schemas.microsoft.com/office/drawing/2014/main" id="{13F00D2A-400F-4678-BB33-16B61650F4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Straight Connector 195">
                <a:extLst>
                  <a:ext uri="{FF2B5EF4-FFF2-40B4-BE49-F238E27FC236}">
                    <a16:creationId xmlns:a16="http://schemas.microsoft.com/office/drawing/2014/main" id="{46AABFD4-3727-4DF4-933A-C0A090248A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Straight Connector 196">
                <a:extLst>
                  <a:ext uri="{FF2B5EF4-FFF2-40B4-BE49-F238E27FC236}">
                    <a16:creationId xmlns:a16="http://schemas.microsoft.com/office/drawing/2014/main" id="{6CC40A87-D067-41BF-B368-A197EC0D9D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Straight Connector 197">
                <a:extLst>
                  <a:ext uri="{FF2B5EF4-FFF2-40B4-BE49-F238E27FC236}">
                    <a16:creationId xmlns:a16="http://schemas.microsoft.com/office/drawing/2014/main" id="{E116F92B-7098-4139-AC77-75B4CE3323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Straight Connector 198">
                <a:extLst>
                  <a:ext uri="{FF2B5EF4-FFF2-40B4-BE49-F238E27FC236}">
                    <a16:creationId xmlns:a16="http://schemas.microsoft.com/office/drawing/2014/main" id="{CFDF485C-38E7-4C0D-A2A7-3F1DE3B918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Connector 199">
                <a:extLst>
                  <a:ext uri="{FF2B5EF4-FFF2-40B4-BE49-F238E27FC236}">
                    <a16:creationId xmlns:a16="http://schemas.microsoft.com/office/drawing/2014/main" id="{BF6DBD12-21A0-4F07-953F-D3B3486C15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1" name="Straight Connector 200">
                <a:extLst>
                  <a:ext uri="{FF2B5EF4-FFF2-40B4-BE49-F238E27FC236}">
                    <a16:creationId xmlns:a16="http://schemas.microsoft.com/office/drawing/2014/main" id="{554F4E42-5B16-41F4-8FF4-2EB134C1FE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2" name="Straight Connector 201">
                <a:extLst>
                  <a:ext uri="{FF2B5EF4-FFF2-40B4-BE49-F238E27FC236}">
                    <a16:creationId xmlns:a16="http://schemas.microsoft.com/office/drawing/2014/main" id="{6F4CC20F-EBF6-4AFE-9A4F-68ACC7513B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Straight Connector 202">
                <a:extLst>
                  <a:ext uri="{FF2B5EF4-FFF2-40B4-BE49-F238E27FC236}">
                    <a16:creationId xmlns:a16="http://schemas.microsoft.com/office/drawing/2014/main" id="{FA745DE2-9816-4D5B-BB41-BE1874612F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Straight Connector 203">
                <a:extLst>
                  <a:ext uri="{FF2B5EF4-FFF2-40B4-BE49-F238E27FC236}">
                    <a16:creationId xmlns:a16="http://schemas.microsoft.com/office/drawing/2014/main" id="{D5B5D721-5554-457C-BE2F-BCA2505CAD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Straight Connector 204">
                <a:extLst>
                  <a:ext uri="{FF2B5EF4-FFF2-40B4-BE49-F238E27FC236}">
                    <a16:creationId xmlns:a16="http://schemas.microsoft.com/office/drawing/2014/main" id="{BAFF390C-48FB-4FA5-998E-6DDDF9D2B4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Straight Connector 205">
                <a:extLst>
                  <a:ext uri="{FF2B5EF4-FFF2-40B4-BE49-F238E27FC236}">
                    <a16:creationId xmlns:a16="http://schemas.microsoft.com/office/drawing/2014/main" id="{F4B2E647-1CF4-4AF8-9AF5-8EAB6D6E88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7" name="Straight Connector 206">
                <a:extLst>
                  <a:ext uri="{FF2B5EF4-FFF2-40B4-BE49-F238E27FC236}">
                    <a16:creationId xmlns:a16="http://schemas.microsoft.com/office/drawing/2014/main" id="{46DA8C50-AA32-47D8-8DCB-DE9624E60E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8" name="Straight Connector 207">
                <a:extLst>
                  <a:ext uri="{FF2B5EF4-FFF2-40B4-BE49-F238E27FC236}">
                    <a16:creationId xmlns:a16="http://schemas.microsoft.com/office/drawing/2014/main" id="{51ED6412-8EBC-4680-B7D2-65A4F73BBB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" name="Straight Connector 208">
                <a:extLst>
                  <a:ext uri="{FF2B5EF4-FFF2-40B4-BE49-F238E27FC236}">
                    <a16:creationId xmlns:a16="http://schemas.microsoft.com/office/drawing/2014/main" id="{2983F033-A214-4959-956E-4B50B7AC66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" name="Straight Connector 209">
                <a:extLst>
                  <a:ext uri="{FF2B5EF4-FFF2-40B4-BE49-F238E27FC236}">
                    <a16:creationId xmlns:a16="http://schemas.microsoft.com/office/drawing/2014/main" id="{A77F30C3-5A8C-4BEB-95C1-A7B9C0961F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1" name="Straight Connector 210">
                <a:extLst>
                  <a:ext uri="{FF2B5EF4-FFF2-40B4-BE49-F238E27FC236}">
                    <a16:creationId xmlns:a16="http://schemas.microsoft.com/office/drawing/2014/main" id="{99A432F5-9A86-437C-8108-7945FA72EC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2" name="Straight Connector 211">
                <a:extLst>
                  <a:ext uri="{FF2B5EF4-FFF2-40B4-BE49-F238E27FC236}">
                    <a16:creationId xmlns:a16="http://schemas.microsoft.com/office/drawing/2014/main" id="{4F8B1465-BA18-4D1C-ADED-D4BAA7638A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3" name="Straight Connector 212">
                <a:extLst>
                  <a:ext uri="{FF2B5EF4-FFF2-40B4-BE49-F238E27FC236}">
                    <a16:creationId xmlns:a16="http://schemas.microsoft.com/office/drawing/2014/main" id="{45DD7842-E27E-4461-B9C8-63AD2F0C44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Straight Connector 213">
                <a:extLst>
                  <a:ext uri="{FF2B5EF4-FFF2-40B4-BE49-F238E27FC236}">
                    <a16:creationId xmlns:a16="http://schemas.microsoft.com/office/drawing/2014/main" id="{3C45934F-49A5-4EDB-A9A3-5540D74AB1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Straight Connector 214">
                <a:extLst>
                  <a:ext uri="{FF2B5EF4-FFF2-40B4-BE49-F238E27FC236}">
                    <a16:creationId xmlns:a16="http://schemas.microsoft.com/office/drawing/2014/main" id="{EEF9B0E3-0DC0-4D03-A02B-8F62D905F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Straight Connector 215">
                <a:extLst>
                  <a:ext uri="{FF2B5EF4-FFF2-40B4-BE49-F238E27FC236}">
                    <a16:creationId xmlns:a16="http://schemas.microsoft.com/office/drawing/2014/main" id="{2B1998C4-BF81-4332-A399-AD43467F67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Straight Connector 216">
                <a:extLst>
                  <a:ext uri="{FF2B5EF4-FFF2-40B4-BE49-F238E27FC236}">
                    <a16:creationId xmlns:a16="http://schemas.microsoft.com/office/drawing/2014/main" id="{44CFAF52-7684-46F2-8DFD-70A7F36DB0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8" name="Straight Connector 217">
                <a:extLst>
                  <a:ext uri="{FF2B5EF4-FFF2-40B4-BE49-F238E27FC236}">
                    <a16:creationId xmlns:a16="http://schemas.microsoft.com/office/drawing/2014/main" id="{93EFB5D1-BDF7-40B6-BBEA-D489CE79F1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Straight Connector 218">
                <a:extLst>
                  <a:ext uri="{FF2B5EF4-FFF2-40B4-BE49-F238E27FC236}">
                    <a16:creationId xmlns:a16="http://schemas.microsoft.com/office/drawing/2014/main" id="{B5A98777-A259-461F-A9B2-21DFC45C17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Straight Connector 219">
                <a:extLst>
                  <a:ext uri="{FF2B5EF4-FFF2-40B4-BE49-F238E27FC236}">
                    <a16:creationId xmlns:a16="http://schemas.microsoft.com/office/drawing/2014/main" id="{0F795195-D966-482A-8D47-6265C00F6D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Straight Connector 220">
                <a:extLst>
                  <a:ext uri="{FF2B5EF4-FFF2-40B4-BE49-F238E27FC236}">
                    <a16:creationId xmlns:a16="http://schemas.microsoft.com/office/drawing/2014/main" id="{6E881E12-FFE1-441E-B36B-804289472B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Straight Connector 221">
                <a:extLst>
                  <a:ext uri="{FF2B5EF4-FFF2-40B4-BE49-F238E27FC236}">
                    <a16:creationId xmlns:a16="http://schemas.microsoft.com/office/drawing/2014/main" id="{61DBEB97-C3B3-4646-9760-227E20B155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Straight Connector 222">
                <a:extLst>
                  <a:ext uri="{FF2B5EF4-FFF2-40B4-BE49-F238E27FC236}">
                    <a16:creationId xmlns:a16="http://schemas.microsoft.com/office/drawing/2014/main" id="{0BA17FBA-A611-4CA2-9CDC-E073B889C4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Straight Connector 223">
                <a:extLst>
                  <a:ext uri="{FF2B5EF4-FFF2-40B4-BE49-F238E27FC236}">
                    <a16:creationId xmlns:a16="http://schemas.microsoft.com/office/drawing/2014/main" id="{1B66F6D2-50DA-4E7A-8583-E9159CD962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Straight Connector 224">
                <a:extLst>
                  <a:ext uri="{FF2B5EF4-FFF2-40B4-BE49-F238E27FC236}">
                    <a16:creationId xmlns:a16="http://schemas.microsoft.com/office/drawing/2014/main" id="{DD181CC7-8652-404A-B5C7-58004FD15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Straight Connector 225">
                <a:extLst>
                  <a:ext uri="{FF2B5EF4-FFF2-40B4-BE49-F238E27FC236}">
                    <a16:creationId xmlns:a16="http://schemas.microsoft.com/office/drawing/2014/main" id="{75706D69-47CD-47E3-83C9-EDB4EAF58C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Straight Connector 226">
                <a:extLst>
                  <a:ext uri="{FF2B5EF4-FFF2-40B4-BE49-F238E27FC236}">
                    <a16:creationId xmlns:a16="http://schemas.microsoft.com/office/drawing/2014/main" id="{2ADC21AA-CD21-436C-A9D7-DC4167E500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Straight Connector 227">
                <a:extLst>
                  <a:ext uri="{FF2B5EF4-FFF2-40B4-BE49-F238E27FC236}">
                    <a16:creationId xmlns:a16="http://schemas.microsoft.com/office/drawing/2014/main" id="{4702CCCC-772F-4AF1-8201-73C2537110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9" name="Straight Connector 228">
                <a:extLst>
                  <a:ext uri="{FF2B5EF4-FFF2-40B4-BE49-F238E27FC236}">
                    <a16:creationId xmlns:a16="http://schemas.microsoft.com/office/drawing/2014/main" id="{62AAD2B7-288B-42CF-804B-E33B84D747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0" name="Straight Connector 229">
                <a:extLst>
                  <a:ext uri="{FF2B5EF4-FFF2-40B4-BE49-F238E27FC236}">
                    <a16:creationId xmlns:a16="http://schemas.microsoft.com/office/drawing/2014/main" id="{D51CCD7B-95EB-4EE4-BAED-4308C80BF3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1" name="Straight Connector 230">
                <a:extLst>
                  <a:ext uri="{FF2B5EF4-FFF2-40B4-BE49-F238E27FC236}">
                    <a16:creationId xmlns:a16="http://schemas.microsoft.com/office/drawing/2014/main" id="{F92C4B5C-D0FB-4C0A-B5FA-2C7DDF7625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2" name="Straight Connector 231">
                <a:extLst>
                  <a:ext uri="{FF2B5EF4-FFF2-40B4-BE49-F238E27FC236}">
                    <a16:creationId xmlns:a16="http://schemas.microsoft.com/office/drawing/2014/main" id="{64D2931E-A280-496D-99C1-5C2A820CB4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Straight Connector 232">
                <a:extLst>
                  <a:ext uri="{FF2B5EF4-FFF2-40B4-BE49-F238E27FC236}">
                    <a16:creationId xmlns:a16="http://schemas.microsoft.com/office/drawing/2014/main" id="{ED33CBE3-55B1-43CF-96B9-2E994EBCEA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4" name="Straight Connector 233">
                <a:extLst>
                  <a:ext uri="{FF2B5EF4-FFF2-40B4-BE49-F238E27FC236}">
                    <a16:creationId xmlns:a16="http://schemas.microsoft.com/office/drawing/2014/main" id="{16C6D563-A48C-4E6B-AE46-2CCE38A660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5" name="Straight Connector 234">
                <a:extLst>
                  <a:ext uri="{FF2B5EF4-FFF2-40B4-BE49-F238E27FC236}">
                    <a16:creationId xmlns:a16="http://schemas.microsoft.com/office/drawing/2014/main" id="{AD0ABECB-C92E-4F76-89A6-1334939CDF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6" name="Straight Connector 235">
                <a:extLst>
                  <a:ext uri="{FF2B5EF4-FFF2-40B4-BE49-F238E27FC236}">
                    <a16:creationId xmlns:a16="http://schemas.microsoft.com/office/drawing/2014/main" id="{8C258514-FFA8-4DE3-9B25-D55705AC3B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7" name="Straight Connector 236">
                <a:extLst>
                  <a:ext uri="{FF2B5EF4-FFF2-40B4-BE49-F238E27FC236}">
                    <a16:creationId xmlns:a16="http://schemas.microsoft.com/office/drawing/2014/main" id="{C2B9E312-EEBF-4783-B25E-D7DD0D6E71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8" name="Straight Connector 237">
                <a:extLst>
                  <a:ext uri="{FF2B5EF4-FFF2-40B4-BE49-F238E27FC236}">
                    <a16:creationId xmlns:a16="http://schemas.microsoft.com/office/drawing/2014/main" id="{7CB21139-A4D5-4D0F-9AD0-868FFC4240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9" name="Straight Connector 238">
                <a:extLst>
                  <a:ext uri="{FF2B5EF4-FFF2-40B4-BE49-F238E27FC236}">
                    <a16:creationId xmlns:a16="http://schemas.microsoft.com/office/drawing/2014/main" id="{E72FF9AC-BC86-42FD-8DF7-72429C958C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0" name="Straight Connector 239">
                <a:extLst>
                  <a:ext uri="{FF2B5EF4-FFF2-40B4-BE49-F238E27FC236}">
                    <a16:creationId xmlns:a16="http://schemas.microsoft.com/office/drawing/2014/main" id="{23D09EAB-27F8-4FAC-91C2-4942ABA7408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1" name="Straight Connector 240">
                <a:extLst>
                  <a:ext uri="{FF2B5EF4-FFF2-40B4-BE49-F238E27FC236}">
                    <a16:creationId xmlns:a16="http://schemas.microsoft.com/office/drawing/2014/main" id="{10D82CB2-C309-4CCD-9FB1-EF8F4407EC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2" name="Straight Connector 241">
                <a:extLst>
                  <a:ext uri="{FF2B5EF4-FFF2-40B4-BE49-F238E27FC236}">
                    <a16:creationId xmlns:a16="http://schemas.microsoft.com/office/drawing/2014/main" id="{3625D6FE-BC58-4E33-B4E9-282D5CB75E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3" name="Straight Connector 242">
                <a:extLst>
                  <a:ext uri="{FF2B5EF4-FFF2-40B4-BE49-F238E27FC236}">
                    <a16:creationId xmlns:a16="http://schemas.microsoft.com/office/drawing/2014/main" id="{2158CF66-DCD3-4627-9675-61B42A3037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4" name="Straight Connector 243">
                <a:extLst>
                  <a:ext uri="{FF2B5EF4-FFF2-40B4-BE49-F238E27FC236}">
                    <a16:creationId xmlns:a16="http://schemas.microsoft.com/office/drawing/2014/main" id="{44ED85B9-D0C1-4222-B4BC-E81876EC38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5" name="Straight Connector 244">
                <a:extLst>
                  <a:ext uri="{FF2B5EF4-FFF2-40B4-BE49-F238E27FC236}">
                    <a16:creationId xmlns:a16="http://schemas.microsoft.com/office/drawing/2014/main" id="{1299F075-06C0-46B8-A3F7-1D7E8D6001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6" name="Straight Connector 245">
                <a:extLst>
                  <a:ext uri="{FF2B5EF4-FFF2-40B4-BE49-F238E27FC236}">
                    <a16:creationId xmlns:a16="http://schemas.microsoft.com/office/drawing/2014/main" id="{AEA87578-2C04-4651-A5BF-81D06050C9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7" name="Straight Connector 246">
                <a:extLst>
                  <a:ext uri="{FF2B5EF4-FFF2-40B4-BE49-F238E27FC236}">
                    <a16:creationId xmlns:a16="http://schemas.microsoft.com/office/drawing/2014/main" id="{12A8551E-D8EB-40F2-AD25-87484A17D2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8" name="Straight Connector 247">
                <a:extLst>
                  <a:ext uri="{FF2B5EF4-FFF2-40B4-BE49-F238E27FC236}">
                    <a16:creationId xmlns:a16="http://schemas.microsoft.com/office/drawing/2014/main" id="{AC1E0E32-3B75-404A-9165-5733782508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9" name="Straight Connector 248">
                <a:extLst>
                  <a:ext uri="{FF2B5EF4-FFF2-40B4-BE49-F238E27FC236}">
                    <a16:creationId xmlns:a16="http://schemas.microsoft.com/office/drawing/2014/main" id="{4A410333-16BA-443A-B24F-418ED77536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0" name="Straight Connector 249">
                <a:extLst>
                  <a:ext uri="{FF2B5EF4-FFF2-40B4-BE49-F238E27FC236}">
                    <a16:creationId xmlns:a16="http://schemas.microsoft.com/office/drawing/2014/main" id="{271589D1-7914-4EA7-B6B4-C1E7EA5FE6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1" name="Straight Connector 250">
                <a:extLst>
                  <a:ext uri="{FF2B5EF4-FFF2-40B4-BE49-F238E27FC236}">
                    <a16:creationId xmlns:a16="http://schemas.microsoft.com/office/drawing/2014/main" id="{E62A5ACA-F5D5-41F3-9549-06DB799C4D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2" name="Straight Connector 251">
                <a:extLst>
                  <a:ext uri="{FF2B5EF4-FFF2-40B4-BE49-F238E27FC236}">
                    <a16:creationId xmlns:a16="http://schemas.microsoft.com/office/drawing/2014/main" id="{EA254CA6-3565-4CD0-8BEB-C94A533C01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3" name="Straight Connector 252">
                <a:extLst>
                  <a:ext uri="{FF2B5EF4-FFF2-40B4-BE49-F238E27FC236}">
                    <a16:creationId xmlns:a16="http://schemas.microsoft.com/office/drawing/2014/main" id="{E62203F9-E5BE-44F8-8D43-31EEF85E92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Straight Connector 253">
                <a:extLst>
                  <a:ext uri="{FF2B5EF4-FFF2-40B4-BE49-F238E27FC236}">
                    <a16:creationId xmlns:a16="http://schemas.microsoft.com/office/drawing/2014/main" id="{FC43FC58-4722-4D22-88C1-652EB16585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Straight Connector 254">
                <a:extLst>
                  <a:ext uri="{FF2B5EF4-FFF2-40B4-BE49-F238E27FC236}">
                    <a16:creationId xmlns:a16="http://schemas.microsoft.com/office/drawing/2014/main" id="{D4C87F1C-06F8-43CD-8920-F525A5504B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6" name="Straight Connector 255">
                <a:extLst>
                  <a:ext uri="{FF2B5EF4-FFF2-40B4-BE49-F238E27FC236}">
                    <a16:creationId xmlns:a16="http://schemas.microsoft.com/office/drawing/2014/main" id="{F75BF2BA-0DFF-4812-986E-9F2286A9F4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7" name="Straight Connector 256">
                <a:extLst>
                  <a:ext uri="{FF2B5EF4-FFF2-40B4-BE49-F238E27FC236}">
                    <a16:creationId xmlns:a16="http://schemas.microsoft.com/office/drawing/2014/main" id="{7B79CBCB-DE00-4F16-A2FC-E54EF816BA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Straight Connector 257">
                <a:extLst>
                  <a:ext uri="{FF2B5EF4-FFF2-40B4-BE49-F238E27FC236}">
                    <a16:creationId xmlns:a16="http://schemas.microsoft.com/office/drawing/2014/main" id="{DEA1374B-AC49-4266-965E-1F9CD9E53B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9" name="Straight Connector 258">
                <a:extLst>
                  <a:ext uri="{FF2B5EF4-FFF2-40B4-BE49-F238E27FC236}">
                    <a16:creationId xmlns:a16="http://schemas.microsoft.com/office/drawing/2014/main" id="{325DE178-9F40-48D5-B0A9-4B03247422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61" name="Group 260">
            <a:extLst>
              <a:ext uri="{FF2B5EF4-FFF2-40B4-BE49-F238E27FC236}">
                <a16:creationId xmlns:a16="http://schemas.microsoft.com/office/drawing/2014/main" id="{29858C9E-401F-4216-8087-A25D1B5881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5392608">
            <a:off x="7397406" y="-618857"/>
            <a:ext cx="4915057" cy="4271437"/>
            <a:chOff x="5281603" y="104899"/>
            <a:chExt cx="6910397" cy="6005491"/>
          </a:xfrm>
        </p:grpSpPr>
        <p:sp>
          <p:nvSpPr>
            <p:cNvPr id="262" name="Freeform 17">
              <a:extLst>
                <a:ext uri="{FF2B5EF4-FFF2-40B4-BE49-F238E27FC236}">
                  <a16:creationId xmlns:a16="http://schemas.microsoft.com/office/drawing/2014/main" id="{D963FBC5-E6AD-44F8-AF49-6F5B5BF9D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63" name="Group 262">
              <a:extLst>
                <a:ext uri="{FF2B5EF4-FFF2-40B4-BE49-F238E27FC236}">
                  <a16:creationId xmlns:a16="http://schemas.microsoft.com/office/drawing/2014/main" id="{EF1F68DE-2C0A-4FBF-8033-8DFBB75AE2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264" name="Straight Connector 263">
                <a:extLst>
                  <a:ext uri="{FF2B5EF4-FFF2-40B4-BE49-F238E27FC236}">
                    <a16:creationId xmlns:a16="http://schemas.microsoft.com/office/drawing/2014/main" id="{1C147FEA-3E5D-4830-B91C-78418FE209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Straight Connector 264">
                <a:extLst>
                  <a:ext uri="{FF2B5EF4-FFF2-40B4-BE49-F238E27FC236}">
                    <a16:creationId xmlns:a16="http://schemas.microsoft.com/office/drawing/2014/main" id="{C91F075D-8726-4FD6-BE73-EDCD760730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6" name="Straight Connector 265">
                <a:extLst>
                  <a:ext uri="{FF2B5EF4-FFF2-40B4-BE49-F238E27FC236}">
                    <a16:creationId xmlns:a16="http://schemas.microsoft.com/office/drawing/2014/main" id="{0BDE3685-352D-4E32-9662-2C6C92E20F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7" name="Straight Connector 266">
                <a:extLst>
                  <a:ext uri="{FF2B5EF4-FFF2-40B4-BE49-F238E27FC236}">
                    <a16:creationId xmlns:a16="http://schemas.microsoft.com/office/drawing/2014/main" id="{10A2922F-AA86-4B02-80C4-409D71A0AD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Straight Connector 267">
                <a:extLst>
                  <a:ext uri="{FF2B5EF4-FFF2-40B4-BE49-F238E27FC236}">
                    <a16:creationId xmlns:a16="http://schemas.microsoft.com/office/drawing/2014/main" id="{A23C72B0-E133-40CF-A094-E239AD994B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9" name="Straight Connector 268">
                <a:extLst>
                  <a:ext uri="{FF2B5EF4-FFF2-40B4-BE49-F238E27FC236}">
                    <a16:creationId xmlns:a16="http://schemas.microsoft.com/office/drawing/2014/main" id="{63F2DFC9-23E2-4429-911D-AA55B034054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0" name="Straight Connector 269">
                <a:extLst>
                  <a:ext uri="{FF2B5EF4-FFF2-40B4-BE49-F238E27FC236}">
                    <a16:creationId xmlns:a16="http://schemas.microsoft.com/office/drawing/2014/main" id="{E71590EC-7AA6-47B3-AFF5-6E9A1B8B1C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1" name="Straight Connector 270">
                <a:extLst>
                  <a:ext uri="{FF2B5EF4-FFF2-40B4-BE49-F238E27FC236}">
                    <a16:creationId xmlns:a16="http://schemas.microsoft.com/office/drawing/2014/main" id="{23C6AC81-5D5E-4224-B222-B731E90F1C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2" name="Straight Connector 271">
                <a:extLst>
                  <a:ext uri="{FF2B5EF4-FFF2-40B4-BE49-F238E27FC236}">
                    <a16:creationId xmlns:a16="http://schemas.microsoft.com/office/drawing/2014/main" id="{164FB43F-3082-49BF-A7C5-72A42773D4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3" name="Straight Connector 272">
                <a:extLst>
                  <a:ext uri="{FF2B5EF4-FFF2-40B4-BE49-F238E27FC236}">
                    <a16:creationId xmlns:a16="http://schemas.microsoft.com/office/drawing/2014/main" id="{C9F3EE03-5655-4428-86AC-F579E8F339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4" name="Straight Connector 273">
                <a:extLst>
                  <a:ext uri="{FF2B5EF4-FFF2-40B4-BE49-F238E27FC236}">
                    <a16:creationId xmlns:a16="http://schemas.microsoft.com/office/drawing/2014/main" id="{EF7335E6-5FFD-4206-9AF0-1791A88C9A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Straight Connector 274">
                <a:extLst>
                  <a:ext uri="{FF2B5EF4-FFF2-40B4-BE49-F238E27FC236}">
                    <a16:creationId xmlns:a16="http://schemas.microsoft.com/office/drawing/2014/main" id="{CE837EB7-EE63-4B6B-9334-1B8055AD9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6" name="Straight Connector 275">
                <a:extLst>
                  <a:ext uri="{FF2B5EF4-FFF2-40B4-BE49-F238E27FC236}">
                    <a16:creationId xmlns:a16="http://schemas.microsoft.com/office/drawing/2014/main" id="{4EE8D5FB-B44C-43C8-A4F4-D786090733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7" name="Straight Connector 276">
                <a:extLst>
                  <a:ext uri="{FF2B5EF4-FFF2-40B4-BE49-F238E27FC236}">
                    <a16:creationId xmlns:a16="http://schemas.microsoft.com/office/drawing/2014/main" id="{8847AA0E-6A2D-41F5-A9B5-3A2F3B8752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8" name="Straight Connector 277">
                <a:extLst>
                  <a:ext uri="{FF2B5EF4-FFF2-40B4-BE49-F238E27FC236}">
                    <a16:creationId xmlns:a16="http://schemas.microsoft.com/office/drawing/2014/main" id="{9E4D651B-C768-4CBE-B971-A3CA38D803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9" name="Straight Connector 278">
                <a:extLst>
                  <a:ext uri="{FF2B5EF4-FFF2-40B4-BE49-F238E27FC236}">
                    <a16:creationId xmlns:a16="http://schemas.microsoft.com/office/drawing/2014/main" id="{913496D3-4182-4D80-9A16-89DBB74086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Straight Connector 279">
                <a:extLst>
                  <a:ext uri="{FF2B5EF4-FFF2-40B4-BE49-F238E27FC236}">
                    <a16:creationId xmlns:a16="http://schemas.microsoft.com/office/drawing/2014/main" id="{088D4C91-F0F7-4549-B54A-CC855FD3A7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1" name="Straight Connector 280">
                <a:extLst>
                  <a:ext uri="{FF2B5EF4-FFF2-40B4-BE49-F238E27FC236}">
                    <a16:creationId xmlns:a16="http://schemas.microsoft.com/office/drawing/2014/main" id="{84885948-783E-4197-B942-2DDCD542EA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2" name="Straight Connector 281">
                <a:extLst>
                  <a:ext uri="{FF2B5EF4-FFF2-40B4-BE49-F238E27FC236}">
                    <a16:creationId xmlns:a16="http://schemas.microsoft.com/office/drawing/2014/main" id="{2837E330-008B-45A6-98A5-CE7D6FBBE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3" name="Straight Connector 282">
                <a:extLst>
                  <a:ext uri="{FF2B5EF4-FFF2-40B4-BE49-F238E27FC236}">
                    <a16:creationId xmlns:a16="http://schemas.microsoft.com/office/drawing/2014/main" id="{DD807602-B947-4984-8017-D89F3B0ADB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4" name="Straight Connector 283">
                <a:extLst>
                  <a:ext uri="{FF2B5EF4-FFF2-40B4-BE49-F238E27FC236}">
                    <a16:creationId xmlns:a16="http://schemas.microsoft.com/office/drawing/2014/main" id="{57AA37C4-9C24-41F1-98CA-BBD9BE1595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5" name="Straight Connector 284">
                <a:extLst>
                  <a:ext uri="{FF2B5EF4-FFF2-40B4-BE49-F238E27FC236}">
                    <a16:creationId xmlns:a16="http://schemas.microsoft.com/office/drawing/2014/main" id="{692CF8CD-056F-4556-939F-1EFF0FECEC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6" name="Straight Connector 285">
                <a:extLst>
                  <a:ext uri="{FF2B5EF4-FFF2-40B4-BE49-F238E27FC236}">
                    <a16:creationId xmlns:a16="http://schemas.microsoft.com/office/drawing/2014/main" id="{A29F3FAC-18B2-4886-9A93-44B7AD01DF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7" name="Straight Connector 286">
                <a:extLst>
                  <a:ext uri="{FF2B5EF4-FFF2-40B4-BE49-F238E27FC236}">
                    <a16:creationId xmlns:a16="http://schemas.microsoft.com/office/drawing/2014/main" id="{35B536E5-4149-49B5-8119-04FF4A5ACF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8" name="Straight Connector 287">
                <a:extLst>
                  <a:ext uri="{FF2B5EF4-FFF2-40B4-BE49-F238E27FC236}">
                    <a16:creationId xmlns:a16="http://schemas.microsoft.com/office/drawing/2014/main" id="{4A2B8B6A-D5D3-4DAA-AB4B-A1C1086B40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9" name="Straight Connector 288">
                <a:extLst>
                  <a:ext uri="{FF2B5EF4-FFF2-40B4-BE49-F238E27FC236}">
                    <a16:creationId xmlns:a16="http://schemas.microsoft.com/office/drawing/2014/main" id="{F8E4C672-BE9E-4026-992B-B2FE6C1361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0" name="Straight Connector 289">
                <a:extLst>
                  <a:ext uri="{FF2B5EF4-FFF2-40B4-BE49-F238E27FC236}">
                    <a16:creationId xmlns:a16="http://schemas.microsoft.com/office/drawing/2014/main" id="{AC36DA4E-F1E7-4B68-ADA1-4F132BDCF2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1" name="Straight Connector 290">
                <a:extLst>
                  <a:ext uri="{FF2B5EF4-FFF2-40B4-BE49-F238E27FC236}">
                    <a16:creationId xmlns:a16="http://schemas.microsoft.com/office/drawing/2014/main" id="{EB5D2532-6A77-4DE1-8BB0-37AA33FD9F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2" name="Straight Connector 291">
                <a:extLst>
                  <a:ext uri="{FF2B5EF4-FFF2-40B4-BE49-F238E27FC236}">
                    <a16:creationId xmlns:a16="http://schemas.microsoft.com/office/drawing/2014/main" id="{BF234A36-BE57-450D-BDA2-AD70152CF5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3" name="Straight Connector 292">
                <a:extLst>
                  <a:ext uri="{FF2B5EF4-FFF2-40B4-BE49-F238E27FC236}">
                    <a16:creationId xmlns:a16="http://schemas.microsoft.com/office/drawing/2014/main" id="{D461473E-1290-4BD0-B4DF-3C95DCE0F6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4" name="Straight Connector 293">
                <a:extLst>
                  <a:ext uri="{FF2B5EF4-FFF2-40B4-BE49-F238E27FC236}">
                    <a16:creationId xmlns:a16="http://schemas.microsoft.com/office/drawing/2014/main" id="{50325318-A62D-4427-B613-AF5E076E3D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5" name="Straight Connector 294">
                <a:extLst>
                  <a:ext uri="{FF2B5EF4-FFF2-40B4-BE49-F238E27FC236}">
                    <a16:creationId xmlns:a16="http://schemas.microsoft.com/office/drawing/2014/main" id="{3F928DB9-6B46-43EF-A7CF-C4B9830CA5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6" name="Straight Connector 295">
                <a:extLst>
                  <a:ext uri="{FF2B5EF4-FFF2-40B4-BE49-F238E27FC236}">
                    <a16:creationId xmlns:a16="http://schemas.microsoft.com/office/drawing/2014/main" id="{BA011901-65F6-4D44-BD40-744878B6B2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7" name="Straight Connector 296">
                <a:extLst>
                  <a:ext uri="{FF2B5EF4-FFF2-40B4-BE49-F238E27FC236}">
                    <a16:creationId xmlns:a16="http://schemas.microsoft.com/office/drawing/2014/main" id="{E838496B-B788-4873-9E1C-9B4442984E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8" name="Straight Connector 297">
                <a:extLst>
                  <a:ext uri="{FF2B5EF4-FFF2-40B4-BE49-F238E27FC236}">
                    <a16:creationId xmlns:a16="http://schemas.microsoft.com/office/drawing/2014/main" id="{A15262F7-23A5-4A6B-BD2C-44CF82ECDE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9" name="Straight Connector 298">
                <a:extLst>
                  <a:ext uri="{FF2B5EF4-FFF2-40B4-BE49-F238E27FC236}">
                    <a16:creationId xmlns:a16="http://schemas.microsoft.com/office/drawing/2014/main" id="{B5857A42-75EB-4FF2-AF41-2D612A687D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Straight Connector 299">
                <a:extLst>
                  <a:ext uri="{FF2B5EF4-FFF2-40B4-BE49-F238E27FC236}">
                    <a16:creationId xmlns:a16="http://schemas.microsoft.com/office/drawing/2014/main" id="{3FC449E1-9573-406B-A201-3E897E668A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Straight Connector 300">
                <a:extLst>
                  <a:ext uri="{FF2B5EF4-FFF2-40B4-BE49-F238E27FC236}">
                    <a16:creationId xmlns:a16="http://schemas.microsoft.com/office/drawing/2014/main" id="{71001847-954F-46EC-97E7-E38732517B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2" name="Straight Connector 301">
                <a:extLst>
                  <a:ext uri="{FF2B5EF4-FFF2-40B4-BE49-F238E27FC236}">
                    <a16:creationId xmlns:a16="http://schemas.microsoft.com/office/drawing/2014/main" id="{F3B040FD-D427-4F90-8CFC-D429522487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Straight Connector 302">
                <a:extLst>
                  <a:ext uri="{FF2B5EF4-FFF2-40B4-BE49-F238E27FC236}">
                    <a16:creationId xmlns:a16="http://schemas.microsoft.com/office/drawing/2014/main" id="{975C627A-78ED-4D2B-9F9E-26BE2C0A75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4" name="Straight Connector 303">
                <a:extLst>
                  <a:ext uri="{FF2B5EF4-FFF2-40B4-BE49-F238E27FC236}">
                    <a16:creationId xmlns:a16="http://schemas.microsoft.com/office/drawing/2014/main" id="{2523831A-B9F1-40EF-B113-873BEFA660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5" name="Straight Connector 304">
                <a:extLst>
                  <a:ext uri="{FF2B5EF4-FFF2-40B4-BE49-F238E27FC236}">
                    <a16:creationId xmlns:a16="http://schemas.microsoft.com/office/drawing/2014/main" id="{07483313-610C-403C-811D-EE70A78046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6" name="Straight Connector 305">
                <a:extLst>
                  <a:ext uri="{FF2B5EF4-FFF2-40B4-BE49-F238E27FC236}">
                    <a16:creationId xmlns:a16="http://schemas.microsoft.com/office/drawing/2014/main" id="{E1CE5A29-BB15-441C-B3CD-3D3EE2163D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7" name="Straight Connector 306">
                <a:extLst>
                  <a:ext uri="{FF2B5EF4-FFF2-40B4-BE49-F238E27FC236}">
                    <a16:creationId xmlns:a16="http://schemas.microsoft.com/office/drawing/2014/main" id="{E476D005-3155-4DEF-88DE-068B497DED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8" name="Straight Connector 307">
                <a:extLst>
                  <a:ext uri="{FF2B5EF4-FFF2-40B4-BE49-F238E27FC236}">
                    <a16:creationId xmlns:a16="http://schemas.microsoft.com/office/drawing/2014/main" id="{2628975E-6165-407B-8A45-7F23746BCC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9" name="Straight Connector 308">
                <a:extLst>
                  <a:ext uri="{FF2B5EF4-FFF2-40B4-BE49-F238E27FC236}">
                    <a16:creationId xmlns:a16="http://schemas.microsoft.com/office/drawing/2014/main" id="{6A69F000-3171-47D5-8EFE-4F201716C0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0" name="Straight Connector 309">
                <a:extLst>
                  <a:ext uri="{FF2B5EF4-FFF2-40B4-BE49-F238E27FC236}">
                    <a16:creationId xmlns:a16="http://schemas.microsoft.com/office/drawing/2014/main" id="{60092325-1C07-4FBC-9C9C-42244C9B9D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1" name="Straight Connector 310">
                <a:extLst>
                  <a:ext uri="{FF2B5EF4-FFF2-40B4-BE49-F238E27FC236}">
                    <a16:creationId xmlns:a16="http://schemas.microsoft.com/office/drawing/2014/main" id="{2A33CB00-75FF-4DFF-9D6A-CEF5EA2E26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2" name="Straight Connector 311">
                <a:extLst>
                  <a:ext uri="{FF2B5EF4-FFF2-40B4-BE49-F238E27FC236}">
                    <a16:creationId xmlns:a16="http://schemas.microsoft.com/office/drawing/2014/main" id="{139B85FF-580E-435C-8523-23A0352695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3" name="Straight Connector 312">
                <a:extLst>
                  <a:ext uri="{FF2B5EF4-FFF2-40B4-BE49-F238E27FC236}">
                    <a16:creationId xmlns:a16="http://schemas.microsoft.com/office/drawing/2014/main" id="{C53E7419-AF0F-4B69-88BF-853EDC328C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4" name="Straight Connector 313">
                <a:extLst>
                  <a:ext uri="{FF2B5EF4-FFF2-40B4-BE49-F238E27FC236}">
                    <a16:creationId xmlns:a16="http://schemas.microsoft.com/office/drawing/2014/main" id="{052C8AEF-9C9D-4737-BA0F-DBB3BF0C04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5" name="Straight Connector 314">
                <a:extLst>
                  <a:ext uri="{FF2B5EF4-FFF2-40B4-BE49-F238E27FC236}">
                    <a16:creationId xmlns:a16="http://schemas.microsoft.com/office/drawing/2014/main" id="{6ADDDBC2-F0DB-4038-98D0-B38749D8C0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6" name="Straight Connector 315">
                <a:extLst>
                  <a:ext uri="{FF2B5EF4-FFF2-40B4-BE49-F238E27FC236}">
                    <a16:creationId xmlns:a16="http://schemas.microsoft.com/office/drawing/2014/main" id="{E5F14C72-98E5-4A6C-BA03-5E105AA4D4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7" name="Straight Connector 316">
                <a:extLst>
                  <a:ext uri="{FF2B5EF4-FFF2-40B4-BE49-F238E27FC236}">
                    <a16:creationId xmlns:a16="http://schemas.microsoft.com/office/drawing/2014/main" id="{9ACEF013-464E-44D2-9B83-863E69077E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8" name="Straight Connector 317">
                <a:extLst>
                  <a:ext uri="{FF2B5EF4-FFF2-40B4-BE49-F238E27FC236}">
                    <a16:creationId xmlns:a16="http://schemas.microsoft.com/office/drawing/2014/main" id="{3141F09F-05CE-4CE9-9F5A-861FBC31A8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Straight Connector 318">
                <a:extLst>
                  <a:ext uri="{FF2B5EF4-FFF2-40B4-BE49-F238E27FC236}">
                    <a16:creationId xmlns:a16="http://schemas.microsoft.com/office/drawing/2014/main" id="{7ED70A3C-4B21-4941-9F11-00A51A748A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Straight Connector 319">
                <a:extLst>
                  <a:ext uri="{FF2B5EF4-FFF2-40B4-BE49-F238E27FC236}">
                    <a16:creationId xmlns:a16="http://schemas.microsoft.com/office/drawing/2014/main" id="{11927814-33EF-4FBA-95F7-4138C1C7CE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1" name="Straight Connector 320">
                <a:extLst>
                  <a:ext uri="{FF2B5EF4-FFF2-40B4-BE49-F238E27FC236}">
                    <a16:creationId xmlns:a16="http://schemas.microsoft.com/office/drawing/2014/main" id="{F4D2B900-3BAC-4EE3-AB6E-9F3212F4DC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Straight Connector 321">
                <a:extLst>
                  <a:ext uri="{FF2B5EF4-FFF2-40B4-BE49-F238E27FC236}">
                    <a16:creationId xmlns:a16="http://schemas.microsoft.com/office/drawing/2014/main" id="{FB00017B-AD65-4759-8A6A-B03C70E07B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Straight Connector 322">
                <a:extLst>
                  <a:ext uri="{FF2B5EF4-FFF2-40B4-BE49-F238E27FC236}">
                    <a16:creationId xmlns:a16="http://schemas.microsoft.com/office/drawing/2014/main" id="{22C4A8E2-640F-4D30-99EC-A2D2B0FD6E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4" name="Straight Connector 323">
                <a:extLst>
                  <a:ext uri="{FF2B5EF4-FFF2-40B4-BE49-F238E27FC236}">
                    <a16:creationId xmlns:a16="http://schemas.microsoft.com/office/drawing/2014/main" id="{9492085E-DF05-4380-B8C2-93832478C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5" name="Straight Connector 324">
                <a:extLst>
                  <a:ext uri="{FF2B5EF4-FFF2-40B4-BE49-F238E27FC236}">
                    <a16:creationId xmlns:a16="http://schemas.microsoft.com/office/drawing/2014/main" id="{49750F82-33DB-42EE-B31F-CC5DE7EBA1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6" name="Straight Connector 325">
                <a:extLst>
                  <a:ext uri="{FF2B5EF4-FFF2-40B4-BE49-F238E27FC236}">
                    <a16:creationId xmlns:a16="http://schemas.microsoft.com/office/drawing/2014/main" id="{60B9848F-8B4C-4440-9BF6-98A4F3F72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7" name="Straight Connector 326">
                <a:extLst>
                  <a:ext uri="{FF2B5EF4-FFF2-40B4-BE49-F238E27FC236}">
                    <a16:creationId xmlns:a16="http://schemas.microsoft.com/office/drawing/2014/main" id="{E7AA0900-78F5-4163-807F-3DEE6DCBB1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8" name="Straight Connector 327">
                <a:extLst>
                  <a:ext uri="{FF2B5EF4-FFF2-40B4-BE49-F238E27FC236}">
                    <a16:creationId xmlns:a16="http://schemas.microsoft.com/office/drawing/2014/main" id="{0F627689-9632-474B-B3A8-EC1A82A36E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9" name="Straight Connector 328">
                <a:extLst>
                  <a:ext uri="{FF2B5EF4-FFF2-40B4-BE49-F238E27FC236}">
                    <a16:creationId xmlns:a16="http://schemas.microsoft.com/office/drawing/2014/main" id="{71C6CB03-F81D-48A2-BF05-98D4EF2CC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0" name="Straight Connector 329">
                <a:extLst>
                  <a:ext uri="{FF2B5EF4-FFF2-40B4-BE49-F238E27FC236}">
                    <a16:creationId xmlns:a16="http://schemas.microsoft.com/office/drawing/2014/main" id="{12FB4D2F-4789-48A1-A4AA-F318ED2BA5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1" name="Straight Connector 330">
                <a:extLst>
                  <a:ext uri="{FF2B5EF4-FFF2-40B4-BE49-F238E27FC236}">
                    <a16:creationId xmlns:a16="http://schemas.microsoft.com/office/drawing/2014/main" id="{64B8907A-2A80-490C-AACF-678CA6DE19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" name="Straight Connector 331">
                <a:extLst>
                  <a:ext uri="{FF2B5EF4-FFF2-40B4-BE49-F238E27FC236}">
                    <a16:creationId xmlns:a16="http://schemas.microsoft.com/office/drawing/2014/main" id="{A175CCF3-4796-4C76-A92E-B495335FB4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3" name="Straight Connector 332">
                <a:extLst>
                  <a:ext uri="{FF2B5EF4-FFF2-40B4-BE49-F238E27FC236}">
                    <a16:creationId xmlns:a16="http://schemas.microsoft.com/office/drawing/2014/main" id="{8CFC6D15-64F3-449C-8C0B-3FCB2976D2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4" name="Straight Connector 333">
                <a:extLst>
                  <a:ext uri="{FF2B5EF4-FFF2-40B4-BE49-F238E27FC236}">
                    <a16:creationId xmlns:a16="http://schemas.microsoft.com/office/drawing/2014/main" id="{008AA4A6-DD28-4235-AAE3-CC28DF8343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5" name="Straight Connector 334">
                <a:extLst>
                  <a:ext uri="{FF2B5EF4-FFF2-40B4-BE49-F238E27FC236}">
                    <a16:creationId xmlns:a16="http://schemas.microsoft.com/office/drawing/2014/main" id="{3D393E8B-AAB8-4606-A4FA-815EDABDD1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6" name="Straight Connector 335">
                <a:extLst>
                  <a:ext uri="{FF2B5EF4-FFF2-40B4-BE49-F238E27FC236}">
                    <a16:creationId xmlns:a16="http://schemas.microsoft.com/office/drawing/2014/main" id="{8BA7B770-7EB6-4AC1-B028-9C45DEE440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7" name="Straight Connector 336">
                <a:extLst>
                  <a:ext uri="{FF2B5EF4-FFF2-40B4-BE49-F238E27FC236}">
                    <a16:creationId xmlns:a16="http://schemas.microsoft.com/office/drawing/2014/main" id="{D87B822C-3951-4E65-A45D-7160FAC3FD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8" name="Straight Connector 337">
                <a:extLst>
                  <a:ext uri="{FF2B5EF4-FFF2-40B4-BE49-F238E27FC236}">
                    <a16:creationId xmlns:a16="http://schemas.microsoft.com/office/drawing/2014/main" id="{54B9CDF0-DC54-4868-B60A-6840FDE6A2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9" name="Straight Connector 338">
                <a:extLst>
                  <a:ext uri="{FF2B5EF4-FFF2-40B4-BE49-F238E27FC236}">
                    <a16:creationId xmlns:a16="http://schemas.microsoft.com/office/drawing/2014/main" id="{3706BEC8-029B-4E0F-A55F-A552E1DE26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0" name="Straight Connector 339">
                <a:extLst>
                  <a:ext uri="{FF2B5EF4-FFF2-40B4-BE49-F238E27FC236}">
                    <a16:creationId xmlns:a16="http://schemas.microsoft.com/office/drawing/2014/main" id="{25EBA5EB-4807-4E96-BA08-B6B74AE040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1" name="Straight Connector 340">
                <a:extLst>
                  <a:ext uri="{FF2B5EF4-FFF2-40B4-BE49-F238E27FC236}">
                    <a16:creationId xmlns:a16="http://schemas.microsoft.com/office/drawing/2014/main" id="{5548885E-CABE-42B5-B06A-1E6B9B1981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7" name="Picture 6" descr="abstract image of light dots">
            <a:extLst>
              <a:ext uri="{FF2B5EF4-FFF2-40B4-BE49-F238E27FC236}">
                <a16:creationId xmlns:a16="http://schemas.microsoft.com/office/drawing/2014/main" id="{FE6C54C5-D2F4-48F8-B65E-7506F07BCCF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3268" r="4773" b="-1"/>
          <a:stretch/>
        </p:blipFill>
        <p:spPr>
          <a:xfrm>
            <a:off x="8055588" y="-3863"/>
            <a:ext cx="4132754" cy="3445946"/>
          </a:xfrm>
          <a:custGeom>
            <a:avLst/>
            <a:gdLst>
              <a:gd name="connsiteX0" fmla="*/ 303228 w 4638368"/>
              <a:gd name="connsiteY0" fmla="*/ 0 h 3867534"/>
              <a:gd name="connsiteX1" fmla="*/ 4638368 w 4638368"/>
              <a:gd name="connsiteY1" fmla="*/ 0 h 3867534"/>
              <a:gd name="connsiteX2" fmla="*/ 4638368 w 4638368"/>
              <a:gd name="connsiteY2" fmla="*/ 2952747 h 3867534"/>
              <a:gd name="connsiteX3" fmla="*/ 4585825 w 4638368"/>
              <a:gd name="connsiteY3" fmla="*/ 3013864 h 3867534"/>
              <a:gd name="connsiteX4" fmla="*/ 2641346 w 4638368"/>
              <a:gd name="connsiteY4" fmla="*/ 3867534 h 3867534"/>
              <a:gd name="connsiteX5" fmla="*/ 0 w 4638368"/>
              <a:gd name="connsiteY5" fmla="*/ 1226188 h 3867534"/>
              <a:gd name="connsiteX6" fmla="*/ 260466 w 4638368"/>
              <a:gd name="connsiteY6" fmla="*/ 81056 h 3867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38368" h="3867534">
                <a:moveTo>
                  <a:pt x="303228" y="0"/>
                </a:moveTo>
                <a:lnTo>
                  <a:pt x="4638368" y="0"/>
                </a:lnTo>
                <a:lnTo>
                  <a:pt x="4638368" y="2952747"/>
                </a:lnTo>
                <a:lnTo>
                  <a:pt x="4585825" y="3013864"/>
                </a:lnTo>
                <a:cubicBezTo>
                  <a:pt x="4103088" y="3538671"/>
                  <a:pt x="3410622" y="3867534"/>
                  <a:pt x="2641346" y="3867534"/>
                </a:cubicBezTo>
                <a:cubicBezTo>
                  <a:pt x="1182571" y="3867534"/>
                  <a:pt x="0" y="2684963"/>
                  <a:pt x="0" y="1226188"/>
                </a:cubicBezTo>
                <a:cubicBezTo>
                  <a:pt x="0" y="815907"/>
                  <a:pt x="93544" y="427475"/>
                  <a:pt x="260466" y="81056"/>
                </a:cubicBezTo>
                <a:close/>
              </a:path>
            </a:pathLst>
          </a:custGeom>
        </p:spPr>
      </p:pic>
      <p:pic>
        <p:nvPicPr>
          <p:cNvPr id="1026" name="Picture 2" descr="SDLC - Software Development Life Cycle - javatpoint">
            <a:extLst>
              <a:ext uri="{FF2B5EF4-FFF2-40B4-BE49-F238E27FC236}">
                <a16:creationId xmlns:a16="http://schemas.microsoft.com/office/drawing/2014/main" id="{10C90027-FA52-072C-56BA-FF623CE4EC0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3036" y="1679991"/>
            <a:ext cx="4408791" cy="3649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38249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AE52BE-6D9C-ED13-0E58-1862666D5C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64088" y="639097"/>
            <a:ext cx="6593075" cy="161249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Design Algorithm</a:t>
            </a:r>
          </a:p>
        </p:txBody>
      </p:sp>
      <p:pic>
        <p:nvPicPr>
          <p:cNvPr id="11" name="Content Placeholder 10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972CF7B9-2637-60A3-7F4F-CB8848B03DA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651"/>
          <a:stretch/>
        </p:blipFill>
        <p:spPr>
          <a:xfrm>
            <a:off x="20" y="975"/>
            <a:ext cx="4764068" cy="6858000"/>
          </a:xfrm>
          <a:prstGeom prst="rect">
            <a:avLst/>
          </a:prstGeom>
        </p:spPr>
      </p:pic>
      <p:pic>
        <p:nvPicPr>
          <p:cNvPr id="13" name="Content Placeholder 12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DB0F8D15-6AAD-5F61-85C2-DBCEBA3D5E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4764088" y="2068088"/>
            <a:ext cx="6975813" cy="4040611"/>
          </a:xfrm>
        </p:spPr>
      </p:pic>
    </p:spTree>
    <p:extLst>
      <p:ext uri="{BB962C8B-B14F-4D97-AF65-F5344CB8AC3E}">
        <p14:creationId xmlns:p14="http://schemas.microsoft.com/office/powerpoint/2010/main" val="42326357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81BBA-0284-C3DE-9AF2-D879942AC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PROJECT OUTPUT</a:t>
            </a:r>
          </a:p>
        </p:txBody>
      </p:sp>
      <p:pic>
        <p:nvPicPr>
          <p:cNvPr id="47" name="Recording 2024-01-12 at 9.50.30 PM">
            <a:hlinkClick r:id="" action="ppaction://media"/>
            <a:extLst>
              <a:ext uri="{FF2B5EF4-FFF2-40B4-BE49-F238E27FC236}">
                <a16:creationId xmlns:a16="http://schemas.microsoft.com/office/drawing/2014/main" id="{2B610313-0D79-E319-EDFC-0FC4268E13C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73604" y="1561514"/>
            <a:ext cx="9443622" cy="4686886"/>
          </a:xfrm>
        </p:spPr>
      </p:pic>
    </p:spTree>
    <p:extLst>
      <p:ext uri="{BB962C8B-B14F-4D97-AF65-F5344CB8AC3E}">
        <p14:creationId xmlns:p14="http://schemas.microsoft.com/office/powerpoint/2010/main" val="3895593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7100" fill="hold"/>
                                        <p:tgtEl>
                                          <p:spTgt spid="4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7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night sky with mountains on the horizon">
            <a:extLst>
              <a:ext uri="{FF2B5EF4-FFF2-40B4-BE49-F238E27FC236}">
                <a16:creationId xmlns:a16="http://schemas.microsoft.com/office/drawing/2014/main" id="{2739CFE1-3E46-48B5-9BDB-769492BA7A5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3"/>
          <a:srcRect t="4555" b="4555"/>
          <a:stretch/>
        </p:blipFill>
        <p:spPr>
          <a:xfrm>
            <a:off x="-600" y="-1226"/>
            <a:ext cx="12193200" cy="6860452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6090347" y="706999"/>
                </a:moveTo>
                <a:cubicBezTo>
                  <a:pt x="4588386" y="706999"/>
                  <a:pt x="3370806" y="1924579"/>
                  <a:pt x="3370806" y="3426541"/>
                </a:cubicBezTo>
                <a:cubicBezTo>
                  <a:pt x="3370806" y="4928503"/>
                  <a:pt x="4588386" y="6146083"/>
                  <a:pt x="6090347" y="6146083"/>
                </a:cubicBezTo>
                <a:cubicBezTo>
                  <a:pt x="7592308" y="6146083"/>
                  <a:pt x="8809888" y="4928503"/>
                  <a:pt x="8809888" y="3426541"/>
                </a:cubicBezTo>
                <a:cubicBezTo>
                  <a:pt x="8809888" y="1924579"/>
                  <a:pt x="7592308" y="706999"/>
                  <a:pt x="6090347" y="706999"/>
                </a:cubicBezTo>
                <a:close/>
                <a:moveTo>
                  <a:pt x="6082303" y="247854"/>
                </a:moveTo>
                <a:cubicBezTo>
                  <a:pt x="7836802" y="247854"/>
                  <a:pt x="9259104" y="1671227"/>
                  <a:pt x="9259104" y="3427045"/>
                </a:cubicBezTo>
                <a:cubicBezTo>
                  <a:pt x="9259104" y="5182864"/>
                  <a:pt x="7836802" y="6606237"/>
                  <a:pt x="6082303" y="6606237"/>
                </a:cubicBezTo>
                <a:cubicBezTo>
                  <a:pt x="4327804" y="6606237"/>
                  <a:pt x="2905502" y="5182864"/>
                  <a:pt x="2905502" y="3427045"/>
                </a:cubicBezTo>
                <a:cubicBezTo>
                  <a:pt x="2905502" y="1671227"/>
                  <a:pt x="4327804" y="247854"/>
                  <a:pt x="6082303" y="247854"/>
                </a:cubicBezTo>
                <a:close/>
                <a:moveTo>
                  <a:pt x="9560257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9560255" y="6858000"/>
                </a:lnTo>
                <a:lnTo>
                  <a:pt x="9704262" y="6706843"/>
                </a:lnTo>
                <a:cubicBezTo>
                  <a:pt x="10490530" y="5841105"/>
                  <a:pt x="10969748" y="4691058"/>
                  <a:pt x="10969748" y="3428999"/>
                </a:cubicBezTo>
                <a:cubicBezTo>
                  <a:pt x="10969748" y="2166941"/>
                  <a:pt x="10490530" y="1016894"/>
                  <a:pt x="9704262" y="151155"/>
                </a:cubicBezTo>
                <a:close/>
                <a:moveTo>
                  <a:pt x="7947654" y="0"/>
                </a:moveTo>
                <a:lnTo>
                  <a:pt x="8099035" y="0"/>
                </a:lnTo>
                <a:lnTo>
                  <a:pt x="8158569" y="34257"/>
                </a:lnTo>
                <a:cubicBezTo>
                  <a:pt x="9305381" y="731601"/>
                  <a:pt x="10071441" y="1993601"/>
                  <a:pt x="10071441" y="3434659"/>
                </a:cubicBezTo>
                <a:cubicBezTo>
                  <a:pt x="10071441" y="4875717"/>
                  <a:pt x="9305381" y="6137716"/>
                  <a:pt x="8158569" y="6835060"/>
                </a:cubicBezTo>
                <a:lnTo>
                  <a:pt x="8118703" y="6858000"/>
                </a:lnTo>
                <a:lnTo>
                  <a:pt x="7923440" y="6858000"/>
                </a:lnTo>
                <a:lnTo>
                  <a:pt x="7938929" y="6850061"/>
                </a:lnTo>
                <a:cubicBezTo>
                  <a:pt x="9153123" y="6189975"/>
                  <a:pt x="9977382" y="4902579"/>
                  <a:pt x="9977382" y="3422520"/>
                </a:cubicBezTo>
                <a:cubicBezTo>
                  <a:pt x="9977382" y="2009739"/>
                  <a:pt x="9226353" y="772500"/>
                  <a:pt x="8102044" y="88839"/>
                </a:cubicBezTo>
                <a:close/>
                <a:moveTo>
                  <a:pt x="4097777" y="0"/>
                </a:moveTo>
                <a:lnTo>
                  <a:pt x="4216953" y="0"/>
                </a:lnTo>
                <a:lnTo>
                  <a:pt x="4062563" y="88839"/>
                </a:lnTo>
                <a:cubicBezTo>
                  <a:pt x="2938253" y="772500"/>
                  <a:pt x="2187224" y="2009739"/>
                  <a:pt x="2187224" y="3422520"/>
                </a:cubicBezTo>
                <a:cubicBezTo>
                  <a:pt x="2187224" y="4902579"/>
                  <a:pt x="3011483" y="6189975"/>
                  <a:pt x="4225677" y="6850061"/>
                </a:cubicBezTo>
                <a:lnTo>
                  <a:pt x="4241167" y="6858000"/>
                </a:lnTo>
                <a:lnTo>
                  <a:pt x="4078110" y="6858000"/>
                </a:lnTo>
                <a:lnTo>
                  <a:pt x="4038243" y="6835060"/>
                </a:lnTo>
                <a:cubicBezTo>
                  <a:pt x="2891431" y="6137716"/>
                  <a:pt x="2125371" y="4875717"/>
                  <a:pt x="2125371" y="3434659"/>
                </a:cubicBezTo>
                <a:cubicBezTo>
                  <a:pt x="2125371" y="1993601"/>
                  <a:pt x="2891431" y="731601"/>
                  <a:pt x="4038243" y="34257"/>
                </a:cubicBezTo>
                <a:close/>
                <a:moveTo>
                  <a:pt x="0" y="0"/>
                </a:moveTo>
                <a:lnTo>
                  <a:pt x="2636555" y="0"/>
                </a:lnTo>
                <a:lnTo>
                  <a:pt x="2492551" y="151155"/>
                </a:lnTo>
                <a:cubicBezTo>
                  <a:pt x="1706282" y="1016894"/>
                  <a:pt x="1227064" y="2166941"/>
                  <a:pt x="1227064" y="3428999"/>
                </a:cubicBezTo>
                <a:cubicBezTo>
                  <a:pt x="1227064" y="4691058"/>
                  <a:pt x="1706282" y="5841105"/>
                  <a:pt x="2492551" y="6706843"/>
                </a:cubicBezTo>
                <a:lnTo>
                  <a:pt x="2636557" y="6858000"/>
                </a:lnTo>
                <a:lnTo>
                  <a:pt x="0" y="6858000"/>
                </a:lnTo>
                <a:close/>
              </a:path>
            </a:pathLst>
          </a:custGeom>
          <a:ln w="60325" cmpd="dbl">
            <a:solidFill>
              <a:schemeClr val="tx1">
                <a:alpha val="40000"/>
              </a:schemeClr>
            </a:solidFill>
          </a:ln>
        </p:spPr>
      </p:pic>
      <p:graphicFrame>
        <p:nvGraphicFramePr>
          <p:cNvPr id="5" name="Content Placeholder 4" descr="SmartArt graphic">
            <a:extLst>
              <a:ext uri="{FF2B5EF4-FFF2-40B4-BE49-F238E27FC236}">
                <a16:creationId xmlns:a16="http://schemas.microsoft.com/office/drawing/2014/main" id="{21A182E9-AC38-4344-9247-5AB4B8F03A26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871063236"/>
              </p:ext>
            </p:extLst>
          </p:nvPr>
        </p:nvGraphicFramePr>
        <p:xfrm>
          <a:off x="3279775" y="4324350"/>
          <a:ext cx="4724400" cy="16316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144E241E-3110-4B1C-B9B0-F17B90FEE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08903" y="787400"/>
            <a:ext cx="7390680" cy="127846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/>
              <a:t>Jira implementation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E4FD9046-07EF-4B3E-2C24-3400EF8E5F5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327400" y="1717845"/>
            <a:ext cx="4629150" cy="1790700"/>
          </a:xfrm>
          <a:prstGeom prst="rect">
            <a:avLst/>
          </a:prstGeom>
        </p:spPr>
      </p:pic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92916C14-7A53-3E2B-F95E-405739A669B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327400" y="3508545"/>
            <a:ext cx="3076575" cy="790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8284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ight spots">
            <a:extLst>
              <a:ext uri="{FF2B5EF4-FFF2-40B4-BE49-F238E27FC236}">
                <a16:creationId xmlns:a16="http://schemas.microsoft.com/office/drawing/2014/main" id="{20A520D0-11CF-4639-8537-F56A8A2FDCF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4BCB7C-A6FC-4118-9027-468ECFDE64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62399" y="2573867"/>
            <a:ext cx="7197726" cy="2421464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64FA72-B055-4AE3-A6FD-8071BD687C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62399" y="4995332"/>
            <a:ext cx="7197726" cy="1405467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Here is my </a:t>
            </a:r>
            <a:r>
              <a:rPr lang="en-US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linkedin</a:t>
            </a:r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: </a:t>
            </a:r>
            <a:r>
              <a:rPr lang="en-US" b="0" i="0" dirty="0">
                <a:effectLst/>
                <a:latin typeface="-apple-system"/>
              </a:rPr>
              <a:t>www.linkedin.com/in/mmehfuz7</a:t>
            </a:r>
            <a:endParaRPr lang="en-US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993086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3F296A"/>
      </a:dk2>
      <a:lt2>
        <a:srgbClr val="EBEBEB"/>
      </a:lt2>
      <a:accent1>
        <a:srgbClr val="E84574"/>
      </a:accent1>
      <a:accent2>
        <a:srgbClr val="798FF2"/>
      </a:accent2>
      <a:accent3>
        <a:srgbClr val="95C369"/>
      </a:accent3>
      <a:accent4>
        <a:srgbClr val="EE875A"/>
      </a:accent4>
      <a:accent5>
        <a:srgbClr val="C363E8"/>
      </a:accent5>
      <a:accent6>
        <a:srgbClr val="6AADC8"/>
      </a:accent6>
      <a:hlink>
        <a:srgbClr val="FE80C7"/>
      </a:hlink>
      <a:folHlink>
        <a:srgbClr val="FBA3EC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F08B90B-70ED-4539-9C14-FB2728D9064F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16c05727-aa75-4e4a-9b5f-8a80a1165891"/>
    <ds:schemaRef ds:uri="71af3243-3dd4-4a8d-8c0d-dd76da1f02a5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A0D51BCB-0419-432E-B7F1-25548446A62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E8D3305-1D9D-4BC8-A40F-6F8AE50BD7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Future design</Template>
  <TotalTime>309</TotalTime>
  <Words>90</Words>
  <Application>Microsoft Office PowerPoint</Application>
  <PresentationFormat>Widescreen</PresentationFormat>
  <Paragraphs>20</Paragraphs>
  <Slides>8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-apple-system</vt:lpstr>
      <vt:lpstr>Arial</vt:lpstr>
      <vt:lpstr>Calibri</vt:lpstr>
      <vt:lpstr>Calibri Light</vt:lpstr>
      <vt:lpstr>Celestial</vt:lpstr>
      <vt:lpstr>Cis 403 Capstone project</vt:lpstr>
      <vt:lpstr>Project outline</vt:lpstr>
      <vt:lpstr>Introduction</vt:lpstr>
      <vt:lpstr>SDLC</vt:lpstr>
      <vt:lpstr>Design Algorithm</vt:lpstr>
      <vt:lpstr>PROJECT OUTPUT</vt:lpstr>
      <vt:lpstr>Jira implementation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Cis 403 Capstone project</dc:title>
  <dc:creator>Musawir Mehfuz</dc:creator>
  <cp:lastModifiedBy>Musawir Mehfuz</cp:lastModifiedBy>
  <cp:revision>7</cp:revision>
  <dcterms:created xsi:type="dcterms:W3CDTF">2024-01-12T21:54:59Z</dcterms:created>
  <dcterms:modified xsi:type="dcterms:W3CDTF">2024-01-13T03:04:25Z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